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906000"/>
  <p:notesSz cx="6858000" cy="9144000"/>
  <p:embeddedFontLst>
    <p:embeddedFont>
      <p:font typeface="Helvetica Neue"/>
      <p:regular r:id="rId40"/>
      <p:bold r:id="rId41"/>
      <p:italic r:id="rId42"/>
      <p:boldItalic r:id="rId43"/>
    </p:embeddedFont>
    <p:embeddedFont>
      <p:font typeface="Gill Sans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E8FD9CD-FE88-4559-B896-D11371A9AB41}">
  <a:tblStyle styleId="{BE8FD9CD-FE88-4559-B896-D11371A9AB4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7.xml"/><Relationship Id="rId44" Type="http://schemas.openxmlformats.org/officeDocument/2006/relationships/font" Target="fonts/GillSans-regular.fntdata"/><Relationship Id="rId21" Type="http://schemas.openxmlformats.org/officeDocument/2006/relationships/slide" Target="slides/slide16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Gill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18" lvl="0" marL="17141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:notes"/>
          <p:cNvSpPr txBox="1"/>
          <p:nvPr>
            <p:ph idx="12" type="sldNum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18" lvl="0" marL="17141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b6e1ccb08_0_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b6e1ccb0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b6e1ccb08_0_1:notes"/>
          <p:cNvSpPr txBox="1"/>
          <p:nvPr>
            <p:ph idx="12" type="sldNum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952500" y="685800"/>
            <a:ext cx="4953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2" showMasterSp="0">
  <p:cSld name="Titel 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154" y="-21307"/>
            <a:ext cx="8762846" cy="564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1" y="-21306"/>
            <a:ext cx="6861969" cy="6879307"/>
          </a:xfrm>
          <a:custGeom>
            <a:pathLst>
              <a:path extrusionOk="0" h="21600" w="2160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73" y="692695"/>
            <a:ext cx="1950001" cy="7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028712" y="4509834"/>
            <a:ext cx="5094419" cy="111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type="title"/>
          </p:nvPr>
        </p:nvSpPr>
        <p:spPr>
          <a:xfrm>
            <a:off x="1028711" y="1551752"/>
            <a:ext cx="4236324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72" y="5770201"/>
            <a:ext cx="1525527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ussentitel">
  <p:cSld name="Tussentitel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1965158" y="494116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dubbele Inhoud">
  <p:cSld name="Titel en dubbele Inhoud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681038" y="1482215"/>
            <a:ext cx="4184087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5040876" y="1482215"/>
            <a:ext cx="4184087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co">
  <p:cSld name="Blanco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1" type="ftr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met bijschrift">
  <p:cSld name="Inhoud met bijschrif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662524" y="365128"/>
            <a:ext cx="302382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662524" y="5892601"/>
            <a:ext cx="3023824" cy="58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2" type="body"/>
          </p:nvPr>
        </p:nvSpPr>
        <p:spPr>
          <a:xfrm>
            <a:off x="3842570" y="365126"/>
            <a:ext cx="5382393" cy="6109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4"/>
          <p:cNvSpPr txBox="1"/>
          <p:nvPr>
            <p:ph idx="10" type="dt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beelding met bijschrift">
  <p:cSld name="Afbeelding met bijschrif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1432474" y="5817248"/>
            <a:ext cx="6963661" cy="58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5"/>
          <p:cNvSpPr/>
          <p:nvPr>
            <p:ph idx="2" type="pic"/>
          </p:nvPr>
        </p:nvSpPr>
        <p:spPr>
          <a:xfrm>
            <a:off x="1432472" y="1499129"/>
            <a:ext cx="6963662" cy="4168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5"/>
          <p:cNvSpPr txBox="1"/>
          <p:nvPr>
            <p:ph idx="11" type="ftr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Inhoud">
  <p:cSld name="Titel en Inhoud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ussentitel 2">
  <p:cSld name="Tussentitel 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3434" l="763" r="6439" t="1399"/>
          <a:stretch/>
        </p:blipFill>
        <p:spPr>
          <a:xfrm>
            <a:off x="350488" y="-1"/>
            <a:ext cx="955551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965158" y="494116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el en Inhoud">
  <p:cSld name="4_Titel en Inhoud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5016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&gt;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16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Noto Sans Symbols"/>
              <a:buChar char="▪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016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&gt;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0165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Noto Sans Symbols"/>
              <a:buChar char="▪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0165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&gt;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01650" lvl="5" marL="2743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01650" lvl="6" marL="3200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01650" lvl="7" marL="3657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01650" lvl="8" marL="4114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681039" y="365127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80652" y="6605192"/>
            <a:ext cx="6084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89204" y="6550059"/>
            <a:ext cx="739309" cy="279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60925" spcFirstLastPara="1" rIns="60925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6564654" y="6603110"/>
            <a:ext cx="286385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>
  <p:cSld name="Titel en 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95300" y="92077"/>
            <a:ext cx="8915400" cy="150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50165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16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016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016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016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0165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0165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0165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0165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7099300" y="6356351"/>
            <a:ext cx="2311400" cy="3708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g">
  <p:cSld name="Leeg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7099300" y="6356351"/>
            <a:ext cx="2311400" cy="3708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kel Titel">
  <p:cSld name="Enkel Titel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" showMasterSp="0">
  <p:cSld name="Titel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2" y="0"/>
            <a:ext cx="9615725" cy="6858000"/>
          </a:xfrm>
          <a:custGeom>
            <a:pathLst>
              <a:path extrusionOk="0" h="21600" w="2160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0173" y="692695"/>
            <a:ext cx="1950001" cy="7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1028711" y="4509834"/>
            <a:ext cx="7434681" cy="111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1028712" y="1551752"/>
            <a:ext cx="7434681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72" y="5770201"/>
            <a:ext cx="1525527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3" showMasterSp="0">
  <p:cSld name="Titel 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0490" y="1"/>
            <a:ext cx="9555510" cy="562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72" y="5770201"/>
            <a:ext cx="1525527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type="title"/>
          </p:nvPr>
        </p:nvSpPr>
        <p:spPr>
          <a:xfrm>
            <a:off x="1028712" y="1551752"/>
            <a:ext cx="7429500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10"/>
          <p:cNvSpPr/>
          <p:nvPr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71" y="687274"/>
            <a:ext cx="1950000" cy="7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1028712" y="4509834"/>
            <a:ext cx="7429501" cy="948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/>
          <p:nvPr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mart.flanders.be/piloten/parkeren" TargetMode="External"/><Relationship Id="rId4" Type="http://schemas.openxmlformats.org/officeDocument/2006/relationships/image" Target="../media/image1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pi.betaaz.melding.dev-vlaanderen.be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hydra-cg.com/spec/latest/core/#collection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pietercolpaert/generieke-hypermedia-api/issues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1028712" y="4509834"/>
            <a:ext cx="5094419" cy="1112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Werkgroepsessie 1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1028711" y="1551752"/>
            <a:ext cx="5094420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 standaard koppeling (API) voor gegevensuitwisseling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5"/>
          <p:cNvGrpSpPr/>
          <p:nvPr/>
        </p:nvGrpSpPr>
        <p:grpSpPr>
          <a:xfrm>
            <a:off x="2717804" y="2282543"/>
            <a:ext cx="5788046" cy="2687638"/>
            <a:chOff x="1416" y="743"/>
            <a:chExt cx="3620" cy="2560"/>
          </a:xfrm>
        </p:grpSpPr>
        <p:grpSp>
          <p:nvGrpSpPr>
            <p:cNvPr id="207" name="Google Shape;207;p25"/>
            <p:cNvGrpSpPr/>
            <p:nvPr/>
          </p:nvGrpSpPr>
          <p:grpSpPr>
            <a:xfrm>
              <a:off x="1416" y="743"/>
              <a:ext cx="604" cy="2560"/>
              <a:chOff x="1416" y="374"/>
              <a:chExt cx="604" cy="3120"/>
            </a:xfrm>
          </p:grpSpPr>
          <p:cxnSp>
            <p:nvCxnSpPr>
              <p:cNvPr id="208" name="Google Shape;208;p25"/>
              <p:cNvCxnSpPr/>
              <p:nvPr/>
            </p:nvCxnSpPr>
            <p:spPr>
              <a:xfrm>
                <a:off x="153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25"/>
              <p:cNvCxnSpPr/>
              <p:nvPr/>
            </p:nvCxnSpPr>
            <p:spPr>
              <a:xfrm>
                <a:off x="1657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25"/>
              <p:cNvCxnSpPr/>
              <p:nvPr/>
            </p:nvCxnSpPr>
            <p:spPr>
              <a:xfrm>
                <a:off x="1778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25"/>
              <p:cNvCxnSpPr/>
              <p:nvPr/>
            </p:nvCxnSpPr>
            <p:spPr>
              <a:xfrm>
                <a:off x="1899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25"/>
              <p:cNvCxnSpPr/>
              <p:nvPr/>
            </p:nvCxnSpPr>
            <p:spPr>
              <a:xfrm>
                <a:off x="2020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25"/>
              <p:cNvCxnSpPr/>
              <p:nvPr/>
            </p:nvCxnSpPr>
            <p:spPr>
              <a:xfrm>
                <a:off x="141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4" name="Google Shape;214;p25"/>
            <p:cNvGrpSpPr/>
            <p:nvPr/>
          </p:nvGrpSpPr>
          <p:grpSpPr>
            <a:xfrm>
              <a:off x="2020" y="743"/>
              <a:ext cx="604" cy="2560"/>
              <a:chOff x="1416" y="374"/>
              <a:chExt cx="604" cy="3120"/>
            </a:xfrm>
          </p:grpSpPr>
          <p:cxnSp>
            <p:nvCxnSpPr>
              <p:cNvPr id="215" name="Google Shape;215;p25"/>
              <p:cNvCxnSpPr/>
              <p:nvPr/>
            </p:nvCxnSpPr>
            <p:spPr>
              <a:xfrm>
                <a:off x="153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25"/>
              <p:cNvCxnSpPr/>
              <p:nvPr/>
            </p:nvCxnSpPr>
            <p:spPr>
              <a:xfrm>
                <a:off x="1657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25"/>
              <p:cNvCxnSpPr/>
              <p:nvPr/>
            </p:nvCxnSpPr>
            <p:spPr>
              <a:xfrm>
                <a:off x="1778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" name="Google Shape;218;p25"/>
              <p:cNvCxnSpPr/>
              <p:nvPr/>
            </p:nvCxnSpPr>
            <p:spPr>
              <a:xfrm>
                <a:off x="1899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" name="Google Shape;219;p25"/>
              <p:cNvCxnSpPr/>
              <p:nvPr/>
            </p:nvCxnSpPr>
            <p:spPr>
              <a:xfrm>
                <a:off x="2020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25"/>
              <p:cNvCxnSpPr/>
              <p:nvPr/>
            </p:nvCxnSpPr>
            <p:spPr>
              <a:xfrm>
                <a:off x="141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1" name="Google Shape;221;p25"/>
            <p:cNvGrpSpPr/>
            <p:nvPr/>
          </p:nvGrpSpPr>
          <p:grpSpPr>
            <a:xfrm>
              <a:off x="2623" y="743"/>
              <a:ext cx="604" cy="2560"/>
              <a:chOff x="1416" y="374"/>
              <a:chExt cx="604" cy="3120"/>
            </a:xfrm>
          </p:grpSpPr>
          <p:cxnSp>
            <p:nvCxnSpPr>
              <p:cNvPr id="222" name="Google Shape;222;p25"/>
              <p:cNvCxnSpPr/>
              <p:nvPr/>
            </p:nvCxnSpPr>
            <p:spPr>
              <a:xfrm>
                <a:off x="153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25"/>
              <p:cNvCxnSpPr/>
              <p:nvPr/>
            </p:nvCxnSpPr>
            <p:spPr>
              <a:xfrm>
                <a:off x="1657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25"/>
              <p:cNvCxnSpPr/>
              <p:nvPr/>
            </p:nvCxnSpPr>
            <p:spPr>
              <a:xfrm>
                <a:off x="1778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25"/>
              <p:cNvCxnSpPr/>
              <p:nvPr/>
            </p:nvCxnSpPr>
            <p:spPr>
              <a:xfrm>
                <a:off x="1899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25"/>
              <p:cNvCxnSpPr/>
              <p:nvPr/>
            </p:nvCxnSpPr>
            <p:spPr>
              <a:xfrm>
                <a:off x="2020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25"/>
              <p:cNvCxnSpPr/>
              <p:nvPr/>
            </p:nvCxnSpPr>
            <p:spPr>
              <a:xfrm>
                <a:off x="141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8" name="Google Shape;228;p25"/>
            <p:cNvGrpSpPr/>
            <p:nvPr/>
          </p:nvGrpSpPr>
          <p:grpSpPr>
            <a:xfrm>
              <a:off x="3226" y="743"/>
              <a:ext cx="604" cy="2560"/>
              <a:chOff x="1416" y="374"/>
              <a:chExt cx="604" cy="3120"/>
            </a:xfrm>
          </p:grpSpPr>
          <p:cxnSp>
            <p:nvCxnSpPr>
              <p:cNvPr id="229" name="Google Shape;229;p25"/>
              <p:cNvCxnSpPr/>
              <p:nvPr/>
            </p:nvCxnSpPr>
            <p:spPr>
              <a:xfrm>
                <a:off x="153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25"/>
              <p:cNvCxnSpPr/>
              <p:nvPr/>
            </p:nvCxnSpPr>
            <p:spPr>
              <a:xfrm>
                <a:off x="1657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25"/>
              <p:cNvCxnSpPr/>
              <p:nvPr/>
            </p:nvCxnSpPr>
            <p:spPr>
              <a:xfrm>
                <a:off x="1778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25"/>
              <p:cNvCxnSpPr/>
              <p:nvPr/>
            </p:nvCxnSpPr>
            <p:spPr>
              <a:xfrm>
                <a:off x="1899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25"/>
              <p:cNvCxnSpPr/>
              <p:nvPr/>
            </p:nvCxnSpPr>
            <p:spPr>
              <a:xfrm>
                <a:off x="2020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25"/>
              <p:cNvCxnSpPr/>
              <p:nvPr/>
            </p:nvCxnSpPr>
            <p:spPr>
              <a:xfrm>
                <a:off x="141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5" name="Google Shape;235;p25"/>
            <p:cNvGrpSpPr/>
            <p:nvPr/>
          </p:nvGrpSpPr>
          <p:grpSpPr>
            <a:xfrm>
              <a:off x="3829" y="743"/>
              <a:ext cx="604" cy="2560"/>
              <a:chOff x="1416" y="374"/>
              <a:chExt cx="604" cy="3120"/>
            </a:xfrm>
          </p:grpSpPr>
          <p:cxnSp>
            <p:nvCxnSpPr>
              <p:cNvPr id="236" name="Google Shape;236;p25"/>
              <p:cNvCxnSpPr/>
              <p:nvPr/>
            </p:nvCxnSpPr>
            <p:spPr>
              <a:xfrm>
                <a:off x="153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25"/>
              <p:cNvCxnSpPr/>
              <p:nvPr/>
            </p:nvCxnSpPr>
            <p:spPr>
              <a:xfrm>
                <a:off x="1657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25"/>
              <p:cNvCxnSpPr/>
              <p:nvPr/>
            </p:nvCxnSpPr>
            <p:spPr>
              <a:xfrm>
                <a:off x="1778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25"/>
              <p:cNvCxnSpPr/>
              <p:nvPr/>
            </p:nvCxnSpPr>
            <p:spPr>
              <a:xfrm>
                <a:off x="1899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25"/>
              <p:cNvCxnSpPr/>
              <p:nvPr/>
            </p:nvCxnSpPr>
            <p:spPr>
              <a:xfrm>
                <a:off x="2020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25"/>
              <p:cNvCxnSpPr/>
              <p:nvPr/>
            </p:nvCxnSpPr>
            <p:spPr>
              <a:xfrm>
                <a:off x="141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2" name="Google Shape;242;p25"/>
            <p:cNvGrpSpPr/>
            <p:nvPr/>
          </p:nvGrpSpPr>
          <p:grpSpPr>
            <a:xfrm>
              <a:off x="4432" y="743"/>
              <a:ext cx="604" cy="2560"/>
              <a:chOff x="1416" y="374"/>
              <a:chExt cx="604" cy="3120"/>
            </a:xfrm>
          </p:grpSpPr>
          <p:cxnSp>
            <p:nvCxnSpPr>
              <p:cNvPr id="243" name="Google Shape;243;p25"/>
              <p:cNvCxnSpPr/>
              <p:nvPr/>
            </p:nvCxnSpPr>
            <p:spPr>
              <a:xfrm>
                <a:off x="153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25"/>
              <p:cNvCxnSpPr/>
              <p:nvPr/>
            </p:nvCxnSpPr>
            <p:spPr>
              <a:xfrm>
                <a:off x="1657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25"/>
              <p:cNvCxnSpPr/>
              <p:nvPr/>
            </p:nvCxnSpPr>
            <p:spPr>
              <a:xfrm>
                <a:off x="1778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25"/>
              <p:cNvCxnSpPr/>
              <p:nvPr/>
            </p:nvCxnSpPr>
            <p:spPr>
              <a:xfrm>
                <a:off x="1899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25"/>
              <p:cNvCxnSpPr/>
              <p:nvPr/>
            </p:nvCxnSpPr>
            <p:spPr>
              <a:xfrm>
                <a:off x="2020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25"/>
              <p:cNvCxnSpPr/>
              <p:nvPr/>
            </p:nvCxnSpPr>
            <p:spPr>
              <a:xfrm>
                <a:off x="1416" y="374"/>
                <a:ext cx="0" cy="312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DDDD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49" name="Google Shape;249;p25"/>
          <p:cNvGrpSpPr/>
          <p:nvPr/>
        </p:nvGrpSpPr>
        <p:grpSpPr>
          <a:xfrm>
            <a:off x="8739386" y="2296189"/>
            <a:ext cx="789215" cy="2687638"/>
            <a:chOff x="1416" y="374"/>
            <a:chExt cx="483" cy="3120"/>
          </a:xfrm>
        </p:grpSpPr>
        <p:cxnSp>
          <p:nvCxnSpPr>
            <p:cNvPr id="250" name="Google Shape;250;p25"/>
            <p:cNvCxnSpPr/>
            <p:nvPr/>
          </p:nvCxnSpPr>
          <p:spPr>
            <a:xfrm>
              <a:off x="1536" y="374"/>
              <a:ext cx="0" cy="3120"/>
            </a:xfrm>
            <a:prstGeom prst="straightConnector1">
              <a:avLst/>
            </a:prstGeom>
            <a:noFill/>
            <a:ln cap="flat" cmpd="sng" w="9525">
              <a:solidFill>
                <a:srgbClr val="DDDDD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5"/>
            <p:cNvCxnSpPr/>
            <p:nvPr/>
          </p:nvCxnSpPr>
          <p:spPr>
            <a:xfrm>
              <a:off x="1657" y="374"/>
              <a:ext cx="0" cy="3120"/>
            </a:xfrm>
            <a:prstGeom prst="straightConnector1">
              <a:avLst/>
            </a:prstGeom>
            <a:noFill/>
            <a:ln cap="flat" cmpd="sng" w="9525">
              <a:solidFill>
                <a:srgbClr val="DDDDD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5"/>
            <p:cNvCxnSpPr/>
            <p:nvPr/>
          </p:nvCxnSpPr>
          <p:spPr>
            <a:xfrm>
              <a:off x="1778" y="374"/>
              <a:ext cx="0" cy="3120"/>
            </a:xfrm>
            <a:prstGeom prst="straightConnector1">
              <a:avLst/>
            </a:prstGeom>
            <a:noFill/>
            <a:ln cap="flat" cmpd="sng" w="9525">
              <a:solidFill>
                <a:srgbClr val="DDDDD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5"/>
            <p:cNvCxnSpPr/>
            <p:nvPr/>
          </p:nvCxnSpPr>
          <p:spPr>
            <a:xfrm>
              <a:off x="1899" y="374"/>
              <a:ext cx="0" cy="3120"/>
            </a:xfrm>
            <a:prstGeom prst="straightConnector1">
              <a:avLst/>
            </a:prstGeom>
            <a:noFill/>
            <a:ln cap="flat" cmpd="sng" w="9525">
              <a:solidFill>
                <a:srgbClr val="DDDDD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5"/>
            <p:cNvCxnSpPr/>
            <p:nvPr/>
          </p:nvCxnSpPr>
          <p:spPr>
            <a:xfrm>
              <a:off x="1416" y="374"/>
              <a:ext cx="0" cy="3120"/>
            </a:xfrm>
            <a:prstGeom prst="straightConnector1">
              <a:avLst/>
            </a:prstGeom>
            <a:noFill/>
            <a:ln cap="flat" cmpd="sng" w="9525">
              <a:solidFill>
                <a:srgbClr val="DDDDD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aphicFrame>
        <p:nvGraphicFramePr>
          <p:cNvPr id="255" name="Google Shape;255;p25"/>
          <p:cNvGraphicFramePr/>
          <p:nvPr/>
        </p:nvGraphicFramePr>
        <p:xfrm>
          <a:off x="850375" y="18891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{BE8FD9CD-FE88-4559-B896-D11371A9AB41}</a:tableStyleId>
              </a:tblPr>
              <a:tblGrid>
                <a:gridCol w="1849425"/>
                <a:gridCol w="958850"/>
                <a:gridCol w="958850"/>
                <a:gridCol w="958850"/>
                <a:gridCol w="958850"/>
                <a:gridCol w="958850"/>
                <a:gridCol w="966800"/>
                <a:gridCol w="950900"/>
              </a:tblGrid>
              <a:tr h="439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00" marL="63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8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2012</a:t>
                      </a:r>
                      <a:endParaRPr/>
                    </a:p>
                  </a:txBody>
                  <a:tcPr marT="0" marB="0" marR="64800" marL="63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8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/>
                    </a:p>
                  </a:txBody>
                  <a:tcPr marT="0" marB="0" marR="64800" marL="63500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8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/>
                    </a:p>
                  </a:txBody>
                  <a:tcPr marT="0" marB="0" marR="64800" marL="63500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8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2015</a:t>
                      </a:r>
                      <a:endParaRPr/>
                    </a:p>
                  </a:txBody>
                  <a:tcPr marT="0" marB="0" marR="64800" marL="63500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8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2016</a:t>
                      </a:r>
                      <a:endParaRPr/>
                    </a:p>
                  </a:txBody>
                  <a:tcPr marT="0" marB="0" marR="64800" marL="63500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8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2017</a:t>
                      </a:r>
                      <a:endParaRPr/>
                    </a:p>
                  </a:txBody>
                  <a:tcPr marT="0" marB="0" marR="64800" marL="63500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80"/>
                        <a:buFont typeface="Arial"/>
                        <a:buNone/>
                      </a:pPr>
                      <a:r>
                        <a:rPr b="0" i="0" lang="en-GB" sz="1200" u="none" cap="none" strike="noStrike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2018</a:t>
                      </a:r>
                      <a:endParaRPr/>
                    </a:p>
                  </a:txBody>
                  <a:tcPr marT="0" marB="0" marR="64800" marL="63500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080"/>
                        <a:buFont typeface="Arial"/>
                        <a:buNone/>
                      </a:pPr>
                      <a:r>
                        <a:rPr b="1" i="1" lang="en-GB" sz="1200" u="none" cap="none" strike="noStrik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Governance</a:t>
                      </a:r>
                      <a:endParaRPr/>
                    </a:p>
                  </a:txBody>
                  <a:tcPr marT="0" marB="0" marR="648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6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080"/>
                        <a:buFont typeface="Arial"/>
                        <a:buNone/>
                      </a:pPr>
                      <a:r>
                        <a:rPr b="1" i="1" lang="en-GB" sz="1200" u="none" cap="none" strike="noStrik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OSLO Adres, Persoon, Organisatie en Publieke Dienstverlening</a:t>
                      </a:r>
                      <a:endParaRPr/>
                    </a:p>
                  </a:txBody>
                  <a:tcPr marT="0" marB="0" marR="648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6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080"/>
                        <a:buFont typeface="Arial"/>
                        <a:buNone/>
                      </a:pPr>
                      <a:r>
                        <a:rPr b="1" i="1" lang="en-GB" sz="1200" u="none" cap="none" strike="noStrik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Nieuwe domeinen: Lokale Besluiten, Vlaamse Codex, Wegen, Openbaar Domein, Notificaties, Melding, Toestemming, …</a:t>
                      </a:r>
                      <a:endParaRPr/>
                    </a:p>
                  </a:txBody>
                  <a:tcPr marT="0" marB="0" marR="648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6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080"/>
                        <a:buFont typeface="Arial"/>
                        <a:buNone/>
                      </a:pPr>
                      <a:r>
                        <a:rPr b="1" i="1" lang="en-GB" sz="1200" u="none" cap="none" strike="noStrik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Syntactische interoperabiliteit</a:t>
                      </a:r>
                      <a:endParaRPr b="1" i="1" sz="1200" u="none" cap="none" strike="noStrike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48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6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6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4800" marL="63500" anchor="ctr">
                    <a:lnL cap="flat" cmpd="sng" w="12700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" name="Google Shape;256;p25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van OSLO 2012 – nu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Governance, semantische en syntactische interoperabiliteit </a:t>
            </a:r>
            <a:endParaRPr b="0" i="0" sz="22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7484538" y="2476473"/>
            <a:ext cx="1645953" cy="447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3500" spcFirstLastPara="1" rIns="648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Title</a:t>
            </a:r>
            <a:endParaRPr b="1" i="1" sz="1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59" name="Google Shape;259;p25"/>
          <p:cNvGrpSpPr/>
          <p:nvPr/>
        </p:nvGrpSpPr>
        <p:grpSpPr>
          <a:xfrm>
            <a:off x="2918889" y="3035514"/>
            <a:ext cx="6007848" cy="322086"/>
            <a:chOff x="1430" y="962"/>
            <a:chExt cx="690" cy="149"/>
          </a:xfrm>
        </p:grpSpPr>
        <p:sp>
          <p:nvSpPr>
            <p:cNvPr id="260" name="Google Shape;260;p25"/>
            <p:cNvSpPr/>
            <p:nvPr/>
          </p:nvSpPr>
          <p:spPr>
            <a:xfrm>
              <a:off x="1430" y="962"/>
              <a:ext cx="289" cy="149"/>
            </a:xfrm>
            <a:prstGeom prst="roundRect">
              <a:avLst>
                <a:gd fmla="val 16667" name="adj"/>
              </a:avLst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1874" y="962"/>
              <a:ext cx="127" cy="149"/>
            </a:xfrm>
            <a:prstGeom prst="roundRect">
              <a:avLst>
                <a:gd fmla="val 16667" name="adj"/>
              </a:avLst>
            </a:prstGeom>
            <a:solidFill>
              <a:srgbClr val="968C6D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2005" y="962"/>
              <a:ext cx="92" cy="149"/>
            </a:xfrm>
            <a:prstGeom prst="roundRect">
              <a:avLst>
                <a:gd fmla="val 16667" name="adj"/>
              </a:avLst>
            </a:prstGeom>
            <a:solidFill>
              <a:srgbClr val="DC6900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2102" y="962"/>
              <a:ext cx="18" cy="149"/>
            </a:xfrm>
            <a:prstGeom prst="roundRect">
              <a:avLst>
                <a:gd fmla="val 16667" name="adj"/>
              </a:avLst>
            </a:prstGeom>
            <a:solidFill>
              <a:srgbClr val="A32020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25"/>
          <p:cNvGrpSpPr/>
          <p:nvPr/>
        </p:nvGrpSpPr>
        <p:grpSpPr>
          <a:xfrm>
            <a:off x="7746513" y="3773438"/>
            <a:ext cx="1383978" cy="346003"/>
            <a:chOff x="1536" y="962"/>
            <a:chExt cx="584" cy="149"/>
          </a:xfrm>
        </p:grpSpPr>
        <p:sp>
          <p:nvSpPr>
            <p:cNvPr id="265" name="Google Shape;265;p25"/>
            <p:cNvSpPr/>
            <p:nvPr/>
          </p:nvSpPr>
          <p:spPr>
            <a:xfrm>
              <a:off x="1536" y="962"/>
              <a:ext cx="363" cy="149"/>
            </a:xfrm>
            <a:prstGeom prst="roundRect">
              <a:avLst>
                <a:gd fmla="val 16667" name="adj"/>
              </a:avLst>
            </a:prstGeom>
            <a:solidFill>
              <a:srgbClr val="968C6D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1914" y="962"/>
              <a:ext cx="135" cy="149"/>
            </a:xfrm>
            <a:prstGeom prst="roundRect">
              <a:avLst>
                <a:gd fmla="val 16667" name="adj"/>
              </a:avLst>
            </a:prstGeom>
            <a:solidFill>
              <a:srgbClr val="DC6900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2069" y="962"/>
              <a:ext cx="51" cy="149"/>
            </a:xfrm>
            <a:prstGeom prst="roundRect">
              <a:avLst>
                <a:gd fmla="val 16667" name="adj"/>
              </a:avLst>
            </a:prstGeom>
            <a:solidFill>
              <a:srgbClr val="A32020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25"/>
          <p:cNvSpPr/>
          <p:nvPr/>
        </p:nvSpPr>
        <p:spPr>
          <a:xfrm>
            <a:off x="7929587" y="4535279"/>
            <a:ext cx="1599014" cy="309313"/>
          </a:xfrm>
          <a:prstGeom prst="roundRect">
            <a:avLst>
              <a:gd fmla="val 16667" name="adj"/>
            </a:avLst>
          </a:prstGeom>
          <a:solidFill>
            <a:srgbClr val="968C6D"/>
          </a:solidFill>
          <a:ln>
            <a:noFill/>
          </a:ln>
        </p:spPr>
        <p:txBody>
          <a:bodyPr anchorCtr="0" anchor="ctr" bIns="0" lIns="63500" spcFirstLastPara="1" rIns="648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25"/>
          <p:cNvGrpSpPr/>
          <p:nvPr/>
        </p:nvGrpSpPr>
        <p:grpSpPr>
          <a:xfrm>
            <a:off x="2798452" y="2117792"/>
            <a:ext cx="752478" cy="152400"/>
            <a:chOff x="1431" y="710"/>
            <a:chExt cx="474" cy="96"/>
          </a:xfrm>
        </p:grpSpPr>
        <p:sp>
          <p:nvSpPr>
            <p:cNvPr id="270" name="Google Shape;270;p25"/>
            <p:cNvSpPr txBox="1"/>
            <p:nvPr/>
          </p:nvSpPr>
          <p:spPr>
            <a:xfrm>
              <a:off x="1431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Q1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1" name="Google Shape;271;p25"/>
            <p:cNvSpPr txBox="1"/>
            <p:nvPr/>
          </p:nvSpPr>
          <p:spPr>
            <a:xfrm>
              <a:off x="1553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Q2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2" name="Google Shape;272;p25"/>
            <p:cNvSpPr txBox="1"/>
            <p:nvPr/>
          </p:nvSpPr>
          <p:spPr>
            <a:xfrm>
              <a:off x="1695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	Q3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1812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Q4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3746769" y="2121273"/>
            <a:ext cx="752478" cy="152400"/>
            <a:chOff x="1431" y="710"/>
            <a:chExt cx="474" cy="96"/>
          </a:xfrm>
        </p:grpSpPr>
        <p:sp>
          <p:nvSpPr>
            <p:cNvPr id="275" name="Google Shape;275;p25"/>
            <p:cNvSpPr txBox="1"/>
            <p:nvPr/>
          </p:nvSpPr>
          <p:spPr>
            <a:xfrm>
              <a:off x="1431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Q1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1553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Q2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7" name="Google Shape;277;p25"/>
            <p:cNvSpPr txBox="1"/>
            <p:nvPr/>
          </p:nvSpPr>
          <p:spPr>
            <a:xfrm>
              <a:off x="1695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	Q3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8" name="Google Shape;278;p25"/>
            <p:cNvSpPr txBox="1"/>
            <p:nvPr/>
          </p:nvSpPr>
          <p:spPr>
            <a:xfrm>
              <a:off x="1812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Q4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4695316" y="2121273"/>
            <a:ext cx="752478" cy="152400"/>
            <a:chOff x="1431" y="710"/>
            <a:chExt cx="474" cy="96"/>
          </a:xfrm>
        </p:grpSpPr>
        <p:sp>
          <p:nvSpPr>
            <p:cNvPr id="280" name="Google Shape;280;p25"/>
            <p:cNvSpPr txBox="1"/>
            <p:nvPr/>
          </p:nvSpPr>
          <p:spPr>
            <a:xfrm>
              <a:off x="1431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Q1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1" name="Google Shape;281;p25"/>
            <p:cNvSpPr txBox="1"/>
            <p:nvPr/>
          </p:nvSpPr>
          <p:spPr>
            <a:xfrm>
              <a:off x="1553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Q2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1695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	Q3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3" name="Google Shape;283;p25"/>
            <p:cNvSpPr txBox="1"/>
            <p:nvPr/>
          </p:nvSpPr>
          <p:spPr>
            <a:xfrm>
              <a:off x="1812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Q4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84" name="Google Shape;284;p25"/>
          <p:cNvGrpSpPr/>
          <p:nvPr/>
        </p:nvGrpSpPr>
        <p:grpSpPr>
          <a:xfrm>
            <a:off x="5685105" y="2121273"/>
            <a:ext cx="752478" cy="152400"/>
            <a:chOff x="1431" y="710"/>
            <a:chExt cx="474" cy="96"/>
          </a:xfrm>
        </p:grpSpPr>
        <p:sp>
          <p:nvSpPr>
            <p:cNvPr id="285" name="Google Shape;285;p25"/>
            <p:cNvSpPr txBox="1"/>
            <p:nvPr/>
          </p:nvSpPr>
          <p:spPr>
            <a:xfrm>
              <a:off x="1431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Q1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6" name="Google Shape;286;p25"/>
            <p:cNvSpPr txBox="1"/>
            <p:nvPr/>
          </p:nvSpPr>
          <p:spPr>
            <a:xfrm>
              <a:off x="1553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Q2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7" name="Google Shape;287;p25"/>
            <p:cNvSpPr txBox="1"/>
            <p:nvPr/>
          </p:nvSpPr>
          <p:spPr>
            <a:xfrm>
              <a:off x="1695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	Q3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8" name="Google Shape;288;p25"/>
            <p:cNvSpPr txBox="1"/>
            <p:nvPr/>
          </p:nvSpPr>
          <p:spPr>
            <a:xfrm>
              <a:off x="1812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Q4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289" name="Google Shape;289;p25"/>
          <p:cNvGrpSpPr/>
          <p:nvPr/>
        </p:nvGrpSpPr>
        <p:grpSpPr>
          <a:xfrm>
            <a:off x="6621730" y="2121273"/>
            <a:ext cx="752478" cy="152400"/>
            <a:chOff x="1431" y="710"/>
            <a:chExt cx="474" cy="96"/>
          </a:xfrm>
        </p:grpSpPr>
        <p:sp>
          <p:nvSpPr>
            <p:cNvPr id="290" name="Google Shape;290;p25"/>
            <p:cNvSpPr txBox="1"/>
            <p:nvPr/>
          </p:nvSpPr>
          <p:spPr>
            <a:xfrm>
              <a:off x="1431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Q1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1" name="Google Shape;291;p25"/>
            <p:cNvSpPr txBox="1"/>
            <p:nvPr/>
          </p:nvSpPr>
          <p:spPr>
            <a:xfrm>
              <a:off x="1553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Q2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2" name="Google Shape;292;p25"/>
            <p:cNvSpPr txBox="1"/>
            <p:nvPr/>
          </p:nvSpPr>
          <p:spPr>
            <a:xfrm>
              <a:off x="1695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	Q3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3" name="Google Shape;293;p25"/>
            <p:cNvSpPr txBox="1"/>
            <p:nvPr/>
          </p:nvSpPr>
          <p:spPr>
            <a:xfrm>
              <a:off x="1812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Q4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294" name="Google Shape;294;p25"/>
          <p:cNvCxnSpPr/>
          <p:nvPr/>
        </p:nvCxnSpPr>
        <p:spPr>
          <a:xfrm>
            <a:off x="13750295" y="2176531"/>
            <a:ext cx="0" cy="2687638"/>
          </a:xfrm>
          <a:prstGeom prst="straightConnector1">
            <a:avLst/>
          </a:prstGeom>
          <a:noFill/>
          <a:ln cap="flat" cmpd="sng" w="9525">
            <a:solidFill>
              <a:srgbClr val="DDDDD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25"/>
          <p:cNvGrpSpPr/>
          <p:nvPr/>
        </p:nvGrpSpPr>
        <p:grpSpPr>
          <a:xfrm>
            <a:off x="7621255" y="2117792"/>
            <a:ext cx="752478" cy="152400"/>
            <a:chOff x="1431" y="710"/>
            <a:chExt cx="474" cy="96"/>
          </a:xfrm>
        </p:grpSpPr>
        <p:sp>
          <p:nvSpPr>
            <p:cNvPr id="296" name="Google Shape;296;p25"/>
            <p:cNvSpPr txBox="1"/>
            <p:nvPr/>
          </p:nvSpPr>
          <p:spPr>
            <a:xfrm>
              <a:off x="1431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Q1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1553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Q2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8" name="Google Shape;298;p25"/>
            <p:cNvSpPr txBox="1"/>
            <p:nvPr/>
          </p:nvSpPr>
          <p:spPr>
            <a:xfrm>
              <a:off x="1695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	Q3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9" name="Google Shape;299;p25"/>
            <p:cNvSpPr txBox="1"/>
            <p:nvPr/>
          </p:nvSpPr>
          <p:spPr>
            <a:xfrm>
              <a:off x="1812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Q4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300" name="Google Shape;300;p25"/>
          <p:cNvGrpSpPr/>
          <p:nvPr/>
        </p:nvGrpSpPr>
        <p:grpSpPr>
          <a:xfrm>
            <a:off x="8620780" y="2106633"/>
            <a:ext cx="752478" cy="152400"/>
            <a:chOff x="1431" y="710"/>
            <a:chExt cx="474" cy="96"/>
          </a:xfrm>
        </p:grpSpPr>
        <p:sp>
          <p:nvSpPr>
            <p:cNvPr id="301" name="Google Shape;301;p25"/>
            <p:cNvSpPr txBox="1"/>
            <p:nvPr/>
          </p:nvSpPr>
          <p:spPr>
            <a:xfrm>
              <a:off x="1431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Q1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02" name="Google Shape;302;p25"/>
            <p:cNvSpPr txBox="1"/>
            <p:nvPr/>
          </p:nvSpPr>
          <p:spPr>
            <a:xfrm>
              <a:off x="1553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Q2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03" name="Google Shape;303;p25"/>
            <p:cNvSpPr txBox="1"/>
            <p:nvPr/>
          </p:nvSpPr>
          <p:spPr>
            <a:xfrm>
              <a:off x="1695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	Q3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04" name="Google Shape;304;p25"/>
            <p:cNvSpPr txBox="1"/>
            <p:nvPr/>
          </p:nvSpPr>
          <p:spPr>
            <a:xfrm>
              <a:off x="1812" y="710"/>
              <a:ext cx="9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accent6"/>
                  </a:solidFill>
                  <a:latin typeface="Georgia"/>
                  <a:ea typeface="Georgia"/>
                  <a:cs typeface="Georgia"/>
                  <a:sym typeface="Georgia"/>
                </a:rPr>
                <a:t>Q4</a:t>
              </a:r>
              <a:endParaRPr sz="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305" name="Google Shape;305;p25"/>
          <p:cNvGrpSpPr/>
          <p:nvPr/>
        </p:nvGrpSpPr>
        <p:grpSpPr>
          <a:xfrm>
            <a:off x="8116227" y="2427006"/>
            <a:ext cx="827965" cy="316194"/>
            <a:chOff x="1536" y="962"/>
            <a:chExt cx="584" cy="149"/>
          </a:xfrm>
        </p:grpSpPr>
        <p:sp>
          <p:nvSpPr>
            <p:cNvPr id="306" name="Google Shape;306;p25"/>
            <p:cNvSpPr/>
            <p:nvPr/>
          </p:nvSpPr>
          <p:spPr>
            <a:xfrm>
              <a:off x="1536" y="962"/>
              <a:ext cx="363" cy="149"/>
            </a:xfrm>
            <a:prstGeom prst="roundRect">
              <a:avLst>
                <a:gd fmla="val 16667" name="adj"/>
              </a:avLst>
            </a:prstGeom>
            <a:solidFill>
              <a:srgbClr val="968C6D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1914" y="962"/>
              <a:ext cx="89" cy="149"/>
            </a:xfrm>
            <a:prstGeom prst="roundRect">
              <a:avLst>
                <a:gd fmla="val 16667" name="adj"/>
              </a:avLst>
            </a:prstGeom>
            <a:solidFill>
              <a:srgbClr val="DC6900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2031" y="962"/>
              <a:ext cx="89" cy="149"/>
            </a:xfrm>
            <a:prstGeom prst="roundRect">
              <a:avLst>
                <a:gd fmla="val 16667" name="adj"/>
              </a:avLst>
            </a:prstGeom>
            <a:solidFill>
              <a:srgbClr val="A32020"/>
            </a:solidFill>
            <a:ln>
              <a:noFill/>
            </a:ln>
          </p:spPr>
          <p:txBody>
            <a:bodyPr anchorCtr="0" anchor="ctr" bIns="0" lIns="63500" spcFirstLastPara="1" rIns="648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25"/>
          <p:cNvSpPr/>
          <p:nvPr/>
        </p:nvSpPr>
        <p:spPr>
          <a:xfrm>
            <a:off x="7697097" y="5683208"/>
            <a:ext cx="141287" cy="180975"/>
          </a:xfrm>
          <a:prstGeom prst="roundRect">
            <a:avLst>
              <a:gd fmla="val 16667" name="adj"/>
            </a:avLst>
          </a:prstGeom>
          <a:solidFill>
            <a:srgbClr val="968C6D"/>
          </a:solidFill>
          <a:ln>
            <a:noFill/>
          </a:ln>
        </p:spPr>
        <p:txBody>
          <a:bodyPr anchorCtr="0" anchor="ctr" bIns="0" lIns="63500" spcFirstLastPara="1" rIns="648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5"/>
          <p:cNvSpPr/>
          <p:nvPr/>
        </p:nvSpPr>
        <p:spPr>
          <a:xfrm>
            <a:off x="7697097" y="5905458"/>
            <a:ext cx="141287" cy="182562"/>
          </a:xfrm>
          <a:prstGeom prst="roundRect">
            <a:avLst>
              <a:gd fmla="val 16667" name="adj"/>
            </a:avLst>
          </a:prstGeom>
          <a:solidFill>
            <a:srgbClr val="DC6900"/>
          </a:solidFill>
          <a:ln>
            <a:noFill/>
          </a:ln>
        </p:spPr>
        <p:txBody>
          <a:bodyPr anchorCtr="0" anchor="ctr" bIns="0" lIns="63500" spcFirstLastPara="1" rIns="648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"/>
          <p:cNvSpPr/>
          <p:nvPr/>
        </p:nvSpPr>
        <p:spPr>
          <a:xfrm>
            <a:off x="7697097" y="6129295"/>
            <a:ext cx="141287" cy="180975"/>
          </a:xfrm>
          <a:prstGeom prst="roundRect">
            <a:avLst>
              <a:gd fmla="val 16667" name="adj"/>
            </a:avLst>
          </a:prstGeom>
          <a:solidFill>
            <a:srgbClr val="A32020"/>
          </a:solidFill>
          <a:ln>
            <a:noFill/>
          </a:ln>
        </p:spPr>
        <p:txBody>
          <a:bodyPr anchorCtr="0" anchor="ctr" bIns="0" lIns="63500" spcFirstLastPara="1" rIns="648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7862999" y="5463884"/>
            <a:ext cx="1652406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3500" spcFirstLastPara="1" rIns="648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OSLO onder V-ICT-OR</a:t>
            </a:r>
            <a:endParaRPr sz="1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Ontwikkeling</a:t>
            </a:r>
            <a:endParaRPr sz="1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Publieke review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Validatie door stuurorgaan</a:t>
            </a:r>
            <a:endParaRPr sz="1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3" name="Google Shape;313;p25"/>
          <p:cNvSpPr/>
          <p:nvPr/>
        </p:nvSpPr>
        <p:spPr>
          <a:xfrm>
            <a:off x="7697097" y="5460958"/>
            <a:ext cx="141287" cy="180975"/>
          </a:xfrm>
          <a:prstGeom prst="roundRect">
            <a:avLst>
              <a:gd fmla="val 16667" name="adj"/>
            </a:avLst>
          </a:prstGeom>
          <a:solidFill>
            <a:srgbClr val="FFB600"/>
          </a:solidFill>
          <a:ln>
            <a:noFill/>
          </a:ln>
        </p:spPr>
        <p:txBody>
          <a:bodyPr anchorCtr="0" anchor="ctr" bIns="0" lIns="63500" spcFirstLastPara="1" rIns="648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Governance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Proces en methode voor het ontwikkelen van data standaarden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26"/>
          <p:cNvGrpSpPr/>
          <p:nvPr/>
        </p:nvGrpSpPr>
        <p:grpSpPr>
          <a:xfrm>
            <a:off x="3266995" y="1349478"/>
            <a:ext cx="3372010" cy="4968552"/>
            <a:chOff x="567076" y="1908423"/>
            <a:chExt cx="3372010" cy="4968552"/>
          </a:xfrm>
        </p:grpSpPr>
        <p:sp>
          <p:nvSpPr>
            <p:cNvPr id="321" name="Google Shape;321;p26"/>
            <p:cNvSpPr/>
            <p:nvPr/>
          </p:nvSpPr>
          <p:spPr>
            <a:xfrm>
              <a:off x="567076" y="1908423"/>
              <a:ext cx="3372010" cy="1486981"/>
            </a:xfrm>
            <a:custGeom>
              <a:pathLst>
                <a:path extrusionOk="0" h="1696" w="384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7C1A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67076" y="4227067"/>
              <a:ext cx="3372010" cy="1486981"/>
            </a:xfrm>
            <a:custGeom>
              <a:pathLst>
                <a:path extrusionOk="0" h="1696" w="384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EB8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 flipH="1">
              <a:off x="567076" y="3071350"/>
              <a:ext cx="3372010" cy="1486981"/>
            </a:xfrm>
            <a:custGeom>
              <a:pathLst>
                <a:path extrusionOk="0" h="1696" w="384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BB27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 flipH="1">
              <a:off x="567076" y="5389994"/>
              <a:ext cx="3372010" cy="1486981"/>
            </a:xfrm>
            <a:custGeom>
              <a:pathLst>
                <a:path extrusionOk="0" h="1696" w="384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DC6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751287" y="2467054"/>
              <a:ext cx="611119" cy="6111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3151405" y="3583075"/>
              <a:ext cx="611119" cy="6111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751287" y="4804737"/>
              <a:ext cx="611119" cy="6111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3151405" y="5936660"/>
              <a:ext cx="611119" cy="6111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9" name="Google Shape;329;p26"/>
            <p:cNvSpPr txBox="1"/>
            <p:nvPr/>
          </p:nvSpPr>
          <p:spPr>
            <a:xfrm>
              <a:off x="1890316" y="2491743"/>
              <a:ext cx="914400" cy="352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Georgia"/>
                <a:buNone/>
              </a:pPr>
              <a:r>
                <a:rPr b="0" i="0" lang="en-GB" sz="16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Ontwikkelen</a:t>
              </a:r>
              <a:endPara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0" name="Google Shape;330;p26"/>
            <p:cNvSpPr txBox="1"/>
            <p:nvPr/>
          </p:nvSpPr>
          <p:spPr>
            <a:xfrm>
              <a:off x="1416490" y="3573342"/>
              <a:ext cx="914400" cy="352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Georgia"/>
                <a:buNone/>
              </a:pPr>
              <a:r>
                <a:rPr lang="en-GB" sz="16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Publieke review van</a:t>
              </a:r>
              <a:br>
                <a:rPr lang="en-GB" sz="16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GB" sz="16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kandidaat-standaard</a:t>
              </a:r>
              <a:endPara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1" name="Google Shape;331;p26"/>
            <p:cNvSpPr txBox="1"/>
            <p:nvPr/>
          </p:nvSpPr>
          <p:spPr>
            <a:xfrm>
              <a:off x="1890316" y="4655938"/>
              <a:ext cx="914400" cy="352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Georgia"/>
                <a:buNone/>
              </a:pPr>
              <a:r>
                <a:rPr b="0" i="0" lang="en-GB" sz="16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Referentie-</a:t>
              </a:r>
              <a:br>
                <a:rPr b="0" i="0" lang="en-GB" sz="16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b="0" i="0" lang="en-GB" sz="1600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implementaties</a:t>
              </a:r>
              <a:endPara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2" name="Google Shape;332;p26"/>
            <p:cNvSpPr txBox="1"/>
            <p:nvPr/>
          </p:nvSpPr>
          <p:spPr>
            <a:xfrm>
              <a:off x="1416491" y="5859117"/>
              <a:ext cx="914400" cy="352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Georgia"/>
                <a:buNone/>
              </a:pPr>
              <a:r>
                <a:rPr lang="en-GB" sz="16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Publiceren en bekrachtigen</a:t>
              </a:r>
              <a:br>
                <a:rPr lang="en-GB" sz="16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-GB" sz="160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als standaard</a:t>
              </a:r>
              <a:endParaRPr b="0" i="0" sz="16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3232917" y="6065392"/>
              <a:ext cx="448094" cy="385457"/>
            </a:xfrm>
            <a:custGeom>
              <a:pathLst>
                <a:path extrusionOk="0" h="320" w="372">
                  <a:moveTo>
                    <a:pt x="170" y="250"/>
                  </a:moveTo>
                  <a:lnTo>
                    <a:pt x="170" y="250"/>
                  </a:lnTo>
                  <a:lnTo>
                    <a:pt x="166" y="248"/>
                  </a:lnTo>
                  <a:lnTo>
                    <a:pt x="162" y="246"/>
                  </a:lnTo>
                  <a:lnTo>
                    <a:pt x="160" y="242"/>
                  </a:lnTo>
                  <a:lnTo>
                    <a:pt x="158" y="238"/>
                  </a:lnTo>
                  <a:lnTo>
                    <a:pt x="158" y="238"/>
                  </a:lnTo>
                  <a:lnTo>
                    <a:pt x="160" y="232"/>
                  </a:lnTo>
                  <a:lnTo>
                    <a:pt x="162" y="228"/>
                  </a:lnTo>
                  <a:lnTo>
                    <a:pt x="166" y="226"/>
                  </a:lnTo>
                  <a:lnTo>
                    <a:pt x="170" y="226"/>
                  </a:lnTo>
                  <a:lnTo>
                    <a:pt x="202" y="226"/>
                  </a:lnTo>
                  <a:lnTo>
                    <a:pt x="202" y="226"/>
                  </a:lnTo>
                  <a:lnTo>
                    <a:pt x="206" y="226"/>
                  </a:lnTo>
                  <a:lnTo>
                    <a:pt x="210" y="228"/>
                  </a:lnTo>
                  <a:lnTo>
                    <a:pt x="212" y="232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2" y="242"/>
                  </a:lnTo>
                  <a:lnTo>
                    <a:pt x="210" y="246"/>
                  </a:lnTo>
                  <a:lnTo>
                    <a:pt x="206" y="248"/>
                  </a:lnTo>
                  <a:lnTo>
                    <a:pt x="202" y="250"/>
                  </a:lnTo>
                  <a:lnTo>
                    <a:pt x="170" y="250"/>
                  </a:lnTo>
                  <a:close/>
                  <a:moveTo>
                    <a:pt x="130" y="264"/>
                  </a:moveTo>
                  <a:lnTo>
                    <a:pt x="98" y="320"/>
                  </a:lnTo>
                  <a:lnTo>
                    <a:pt x="274" y="320"/>
                  </a:lnTo>
                  <a:lnTo>
                    <a:pt x="242" y="264"/>
                  </a:lnTo>
                  <a:lnTo>
                    <a:pt x="130" y="264"/>
                  </a:lnTo>
                  <a:close/>
                  <a:moveTo>
                    <a:pt x="372" y="54"/>
                  </a:moveTo>
                  <a:lnTo>
                    <a:pt x="372" y="54"/>
                  </a:lnTo>
                  <a:lnTo>
                    <a:pt x="372" y="64"/>
                  </a:lnTo>
                  <a:lnTo>
                    <a:pt x="370" y="72"/>
                  </a:lnTo>
                  <a:lnTo>
                    <a:pt x="368" y="78"/>
                  </a:lnTo>
                  <a:lnTo>
                    <a:pt x="362" y="86"/>
                  </a:lnTo>
                  <a:lnTo>
                    <a:pt x="356" y="92"/>
                  </a:lnTo>
                  <a:lnTo>
                    <a:pt x="350" y="98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08" y="118"/>
                  </a:lnTo>
                  <a:lnTo>
                    <a:pt x="308" y="118"/>
                  </a:lnTo>
                  <a:lnTo>
                    <a:pt x="282" y="130"/>
                  </a:lnTo>
                  <a:lnTo>
                    <a:pt x="272" y="136"/>
                  </a:lnTo>
                  <a:lnTo>
                    <a:pt x="268" y="140"/>
                  </a:lnTo>
                  <a:lnTo>
                    <a:pt x="266" y="144"/>
                  </a:lnTo>
                  <a:lnTo>
                    <a:pt x="266" y="144"/>
                  </a:lnTo>
                  <a:lnTo>
                    <a:pt x="266" y="150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74" y="156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4" y="154"/>
                  </a:lnTo>
                  <a:lnTo>
                    <a:pt x="288" y="154"/>
                  </a:lnTo>
                  <a:lnTo>
                    <a:pt x="290" y="156"/>
                  </a:lnTo>
                  <a:lnTo>
                    <a:pt x="292" y="158"/>
                  </a:lnTo>
                  <a:lnTo>
                    <a:pt x="292" y="158"/>
                  </a:lnTo>
                  <a:lnTo>
                    <a:pt x="292" y="162"/>
                  </a:lnTo>
                  <a:lnTo>
                    <a:pt x="292" y="164"/>
                  </a:lnTo>
                  <a:lnTo>
                    <a:pt x="290" y="168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2" y="172"/>
                  </a:lnTo>
                  <a:lnTo>
                    <a:pt x="274" y="172"/>
                  </a:lnTo>
                  <a:lnTo>
                    <a:pt x="274" y="172"/>
                  </a:lnTo>
                  <a:lnTo>
                    <a:pt x="266" y="172"/>
                  </a:lnTo>
                  <a:lnTo>
                    <a:pt x="258" y="166"/>
                  </a:lnTo>
                  <a:lnTo>
                    <a:pt x="258" y="166"/>
                  </a:lnTo>
                  <a:lnTo>
                    <a:pt x="254" y="162"/>
                  </a:lnTo>
                  <a:lnTo>
                    <a:pt x="254" y="162"/>
                  </a:lnTo>
                  <a:lnTo>
                    <a:pt x="240" y="184"/>
                  </a:lnTo>
                  <a:lnTo>
                    <a:pt x="232" y="192"/>
                  </a:lnTo>
                  <a:lnTo>
                    <a:pt x="224" y="200"/>
                  </a:lnTo>
                  <a:lnTo>
                    <a:pt x="214" y="206"/>
                  </a:lnTo>
                  <a:lnTo>
                    <a:pt x="206" y="210"/>
                  </a:lnTo>
                  <a:lnTo>
                    <a:pt x="196" y="212"/>
                  </a:lnTo>
                  <a:lnTo>
                    <a:pt x="186" y="212"/>
                  </a:lnTo>
                  <a:lnTo>
                    <a:pt x="186" y="212"/>
                  </a:lnTo>
                  <a:lnTo>
                    <a:pt x="176" y="212"/>
                  </a:lnTo>
                  <a:lnTo>
                    <a:pt x="166" y="210"/>
                  </a:lnTo>
                  <a:lnTo>
                    <a:pt x="158" y="206"/>
                  </a:lnTo>
                  <a:lnTo>
                    <a:pt x="148" y="200"/>
                  </a:lnTo>
                  <a:lnTo>
                    <a:pt x="140" y="192"/>
                  </a:lnTo>
                  <a:lnTo>
                    <a:pt x="132" y="184"/>
                  </a:lnTo>
                  <a:lnTo>
                    <a:pt x="118" y="162"/>
                  </a:lnTo>
                  <a:lnTo>
                    <a:pt x="118" y="162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06" y="172"/>
                  </a:lnTo>
                  <a:lnTo>
                    <a:pt x="98" y="172"/>
                  </a:lnTo>
                  <a:lnTo>
                    <a:pt x="98" y="172"/>
                  </a:lnTo>
                  <a:lnTo>
                    <a:pt x="90" y="172"/>
                  </a:lnTo>
                  <a:lnTo>
                    <a:pt x="84" y="170"/>
                  </a:lnTo>
                  <a:lnTo>
                    <a:pt x="84" y="170"/>
                  </a:lnTo>
                  <a:lnTo>
                    <a:pt x="82" y="168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6"/>
                  </a:lnTo>
                  <a:lnTo>
                    <a:pt x="84" y="154"/>
                  </a:lnTo>
                  <a:lnTo>
                    <a:pt x="88" y="154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8" y="156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50"/>
                  </a:lnTo>
                  <a:lnTo>
                    <a:pt x="106" y="144"/>
                  </a:lnTo>
                  <a:lnTo>
                    <a:pt x="106" y="144"/>
                  </a:lnTo>
                  <a:lnTo>
                    <a:pt x="104" y="140"/>
                  </a:lnTo>
                  <a:lnTo>
                    <a:pt x="100" y="136"/>
                  </a:lnTo>
                  <a:lnTo>
                    <a:pt x="90" y="130"/>
                  </a:lnTo>
                  <a:lnTo>
                    <a:pt x="64" y="118"/>
                  </a:lnTo>
                  <a:lnTo>
                    <a:pt x="64" y="118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22" y="98"/>
                  </a:lnTo>
                  <a:lnTo>
                    <a:pt x="16" y="92"/>
                  </a:lnTo>
                  <a:lnTo>
                    <a:pt x="10" y="86"/>
                  </a:lnTo>
                  <a:lnTo>
                    <a:pt x="4" y="78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2" y="40"/>
                  </a:lnTo>
                  <a:lnTo>
                    <a:pt x="6" y="32"/>
                  </a:lnTo>
                  <a:lnTo>
                    <a:pt x="12" y="26"/>
                  </a:lnTo>
                  <a:lnTo>
                    <a:pt x="18" y="22"/>
                  </a:lnTo>
                  <a:lnTo>
                    <a:pt x="24" y="18"/>
                  </a:lnTo>
                  <a:lnTo>
                    <a:pt x="32" y="16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18"/>
                  </a:lnTo>
                  <a:lnTo>
                    <a:pt x="66" y="24"/>
                  </a:lnTo>
                  <a:lnTo>
                    <a:pt x="76" y="32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0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90" y="44"/>
                  </a:lnTo>
                  <a:lnTo>
                    <a:pt x="290" y="44"/>
                  </a:lnTo>
                  <a:lnTo>
                    <a:pt x="296" y="32"/>
                  </a:lnTo>
                  <a:lnTo>
                    <a:pt x="306" y="24"/>
                  </a:lnTo>
                  <a:lnTo>
                    <a:pt x="318" y="18"/>
                  </a:lnTo>
                  <a:lnTo>
                    <a:pt x="330" y="14"/>
                  </a:lnTo>
                  <a:lnTo>
                    <a:pt x="330" y="14"/>
                  </a:lnTo>
                  <a:lnTo>
                    <a:pt x="340" y="16"/>
                  </a:lnTo>
                  <a:lnTo>
                    <a:pt x="348" y="18"/>
                  </a:lnTo>
                  <a:lnTo>
                    <a:pt x="354" y="22"/>
                  </a:lnTo>
                  <a:lnTo>
                    <a:pt x="360" y="26"/>
                  </a:lnTo>
                  <a:lnTo>
                    <a:pt x="366" y="32"/>
                  </a:lnTo>
                  <a:lnTo>
                    <a:pt x="370" y="40"/>
                  </a:lnTo>
                  <a:lnTo>
                    <a:pt x="372" y="46"/>
                  </a:lnTo>
                  <a:lnTo>
                    <a:pt x="372" y="54"/>
                  </a:lnTo>
                  <a:lnTo>
                    <a:pt x="372" y="54"/>
                  </a:lnTo>
                  <a:close/>
                  <a:moveTo>
                    <a:pt x="96" y="114"/>
                  </a:moveTo>
                  <a:lnTo>
                    <a:pt x="96" y="114"/>
                  </a:lnTo>
                  <a:lnTo>
                    <a:pt x="88" y="86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0" y="68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2" y="82"/>
                  </a:lnTo>
                  <a:lnTo>
                    <a:pt x="68" y="82"/>
                  </a:lnTo>
                  <a:lnTo>
                    <a:pt x="66" y="82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0" y="78"/>
                  </a:lnTo>
                  <a:lnTo>
                    <a:pt x="60" y="74"/>
                  </a:lnTo>
                  <a:lnTo>
                    <a:pt x="60" y="72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6" y="62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4" y="46"/>
                  </a:lnTo>
                  <a:lnTo>
                    <a:pt x="60" y="38"/>
                  </a:lnTo>
                  <a:lnTo>
                    <a:pt x="52" y="32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2" y="32"/>
                  </a:lnTo>
                  <a:lnTo>
                    <a:pt x="22" y="38"/>
                  </a:lnTo>
                  <a:lnTo>
                    <a:pt x="18" y="46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64"/>
                  </a:lnTo>
                  <a:lnTo>
                    <a:pt x="20" y="74"/>
                  </a:lnTo>
                  <a:lnTo>
                    <a:pt x="32" y="84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96" y="114"/>
                  </a:lnTo>
                  <a:lnTo>
                    <a:pt x="96" y="114"/>
                  </a:lnTo>
                  <a:close/>
                  <a:moveTo>
                    <a:pt x="272" y="28"/>
                  </a:moveTo>
                  <a:lnTo>
                    <a:pt x="272" y="28"/>
                  </a:lnTo>
                  <a:lnTo>
                    <a:pt x="272" y="26"/>
                  </a:lnTo>
                  <a:lnTo>
                    <a:pt x="270" y="22"/>
                  </a:lnTo>
                  <a:lnTo>
                    <a:pt x="270" y="22"/>
                  </a:lnTo>
                  <a:lnTo>
                    <a:pt x="268" y="20"/>
                  </a:lnTo>
                  <a:lnTo>
                    <a:pt x="264" y="20"/>
                  </a:lnTo>
                  <a:lnTo>
                    <a:pt x="234" y="20"/>
                  </a:lnTo>
                  <a:lnTo>
                    <a:pt x="234" y="20"/>
                  </a:lnTo>
                  <a:lnTo>
                    <a:pt x="230" y="20"/>
                  </a:lnTo>
                  <a:lnTo>
                    <a:pt x="228" y="22"/>
                  </a:lnTo>
                  <a:lnTo>
                    <a:pt x="226" y="24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26" y="32"/>
                  </a:lnTo>
                  <a:lnTo>
                    <a:pt x="228" y="34"/>
                  </a:lnTo>
                  <a:lnTo>
                    <a:pt x="230" y="36"/>
                  </a:lnTo>
                  <a:lnTo>
                    <a:pt x="234" y="36"/>
                  </a:lnTo>
                  <a:lnTo>
                    <a:pt x="256" y="36"/>
                  </a:lnTo>
                  <a:lnTo>
                    <a:pt x="256" y="36"/>
                  </a:lnTo>
                  <a:lnTo>
                    <a:pt x="252" y="64"/>
                  </a:lnTo>
                  <a:lnTo>
                    <a:pt x="246" y="90"/>
                  </a:lnTo>
                  <a:lnTo>
                    <a:pt x="240" y="112"/>
                  </a:lnTo>
                  <a:lnTo>
                    <a:pt x="232" y="132"/>
                  </a:lnTo>
                  <a:lnTo>
                    <a:pt x="222" y="150"/>
                  </a:lnTo>
                  <a:lnTo>
                    <a:pt x="212" y="162"/>
                  </a:lnTo>
                  <a:lnTo>
                    <a:pt x="202" y="172"/>
                  </a:lnTo>
                  <a:lnTo>
                    <a:pt x="192" y="176"/>
                  </a:lnTo>
                  <a:lnTo>
                    <a:pt x="192" y="176"/>
                  </a:lnTo>
                  <a:lnTo>
                    <a:pt x="190" y="178"/>
                  </a:lnTo>
                  <a:lnTo>
                    <a:pt x="188" y="180"/>
                  </a:lnTo>
                  <a:lnTo>
                    <a:pt x="186" y="184"/>
                  </a:lnTo>
                  <a:lnTo>
                    <a:pt x="186" y="186"/>
                  </a:lnTo>
                  <a:lnTo>
                    <a:pt x="186" y="186"/>
                  </a:lnTo>
                  <a:lnTo>
                    <a:pt x="190" y="190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196" y="192"/>
                  </a:lnTo>
                  <a:lnTo>
                    <a:pt x="196" y="192"/>
                  </a:lnTo>
                  <a:lnTo>
                    <a:pt x="204" y="190"/>
                  </a:lnTo>
                  <a:lnTo>
                    <a:pt x="210" y="186"/>
                  </a:lnTo>
                  <a:lnTo>
                    <a:pt x="224" y="174"/>
                  </a:lnTo>
                  <a:lnTo>
                    <a:pt x="236" y="158"/>
                  </a:lnTo>
                  <a:lnTo>
                    <a:pt x="248" y="138"/>
                  </a:lnTo>
                  <a:lnTo>
                    <a:pt x="256" y="114"/>
                  </a:lnTo>
                  <a:lnTo>
                    <a:pt x="264" y="88"/>
                  </a:lnTo>
                  <a:lnTo>
                    <a:pt x="270" y="58"/>
                  </a:lnTo>
                  <a:lnTo>
                    <a:pt x="272" y="28"/>
                  </a:lnTo>
                  <a:lnTo>
                    <a:pt x="272" y="28"/>
                  </a:lnTo>
                  <a:close/>
                  <a:moveTo>
                    <a:pt x="356" y="54"/>
                  </a:moveTo>
                  <a:lnTo>
                    <a:pt x="356" y="54"/>
                  </a:lnTo>
                  <a:lnTo>
                    <a:pt x="354" y="46"/>
                  </a:lnTo>
                  <a:lnTo>
                    <a:pt x="350" y="38"/>
                  </a:lnTo>
                  <a:lnTo>
                    <a:pt x="340" y="32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20" y="32"/>
                  </a:lnTo>
                  <a:lnTo>
                    <a:pt x="312" y="38"/>
                  </a:lnTo>
                  <a:lnTo>
                    <a:pt x="308" y="46"/>
                  </a:lnTo>
                  <a:lnTo>
                    <a:pt x="306" y="54"/>
                  </a:lnTo>
                  <a:lnTo>
                    <a:pt x="306" y="54"/>
                  </a:lnTo>
                  <a:lnTo>
                    <a:pt x="306" y="62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12" y="72"/>
                  </a:lnTo>
                  <a:lnTo>
                    <a:pt x="312" y="74"/>
                  </a:lnTo>
                  <a:lnTo>
                    <a:pt x="312" y="78"/>
                  </a:lnTo>
                  <a:lnTo>
                    <a:pt x="310" y="80"/>
                  </a:lnTo>
                  <a:lnTo>
                    <a:pt x="310" y="80"/>
                  </a:lnTo>
                  <a:lnTo>
                    <a:pt x="306" y="82"/>
                  </a:lnTo>
                  <a:lnTo>
                    <a:pt x="304" y="82"/>
                  </a:lnTo>
                  <a:lnTo>
                    <a:pt x="300" y="82"/>
                  </a:lnTo>
                  <a:lnTo>
                    <a:pt x="298" y="80"/>
                  </a:lnTo>
                  <a:lnTo>
                    <a:pt x="298" y="80"/>
                  </a:lnTo>
                  <a:lnTo>
                    <a:pt x="292" y="68"/>
                  </a:lnTo>
                  <a:lnTo>
                    <a:pt x="290" y="56"/>
                  </a:lnTo>
                  <a:lnTo>
                    <a:pt x="290" y="56"/>
                  </a:lnTo>
                  <a:lnTo>
                    <a:pt x="284" y="86"/>
                  </a:lnTo>
                  <a:lnTo>
                    <a:pt x="276" y="114"/>
                  </a:lnTo>
                  <a:lnTo>
                    <a:pt x="276" y="11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22" y="96"/>
                  </a:lnTo>
                  <a:lnTo>
                    <a:pt x="322" y="96"/>
                  </a:lnTo>
                  <a:lnTo>
                    <a:pt x="340" y="84"/>
                  </a:lnTo>
                  <a:lnTo>
                    <a:pt x="352" y="74"/>
                  </a:lnTo>
                  <a:lnTo>
                    <a:pt x="356" y="64"/>
                  </a:lnTo>
                  <a:lnTo>
                    <a:pt x="356" y="54"/>
                  </a:lnTo>
                  <a:lnTo>
                    <a:pt x="356" y="54"/>
                  </a:lnTo>
                  <a:close/>
                </a:path>
              </a:pathLst>
            </a:custGeom>
            <a:solidFill>
              <a:srgbClr val="DC6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26"/>
          <p:cNvSpPr/>
          <p:nvPr/>
        </p:nvSpPr>
        <p:spPr>
          <a:xfrm>
            <a:off x="3544983" y="2004862"/>
            <a:ext cx="423563" cy="444517"/>
          </a:xfrm>
          <a:custGeom>
            <a:pathLst>
              <a:path extrusionOk="0" h="827" w="789">
                <a:moveTo>
                  <a:pt x="587" y="128"/>
                </a:moveTo>
                <a:cubicBezTo>
                  <a:pt x="623" y="128"/>
                  <a:pt x="651" y="99"/>
                  <a:pt x="651" y="64"/>
                </a:cubicBezTo>
                <a:cubicBezTo>
                  <a:pt x="651" y="28"/>
                  <a:pt x="623" y="0"/>
                  <a:pt x="587" y="0"/>
                </a:cubicBezTo>
                <a:cubicBezTo>
                  <a:pt x="552" y="0"/>
                  <a:pt x="523" y="28"/>
                  <a:pt x="523" y="64"/>
                </a:cubicBezTo>
                <a:cubicBezTo>
                  <a:pt x="523" y="99"/>
                  <a:pt x="552" y="128"/>
                  <a:pt x="587" y="128"/>
                </a:cubicBezTo>
                <a:close/>
                <a:moveTo>
                  <a:pt x="786" y="414"/>
                </a:moveTo>
                <a:cubicBezTo>
                  <a:pt x="750" y="197"/>
                  <a:pt x="750" y="197"/>
                  <a:pt x="750" y="197"/>
                </a:cubicBezTo>
                <a:cubicBezTo>
                  <a:pt x="749" y="196"/>
                  <a:pt x="749" y="195"/>
                  <a:pt x="749" y="193"/>
                </a:cubicBezTo>
                <a:cubicBezTo>
                  <a:pt x="741" y="168"/>
                  <a:pt x="716" y="150"/>
                  <a:pt x="687" y="150"/>
                </a:cubicBezTo>
                <a:cubicBezTo>
                  <a:pt x="629" y="150"/>
                  <a:pt x="629" y="150"/>
                  <a:pt x="629" y="150"/>
                </a:cubicBezTo>
                <a:cubicBezTo>
                  <a:pt x="588" y="223"/>
                  <a:pt x="588" y="223"/>
                  <a:pt x="588" y="223"/>
                </a:cubicBezTo>
                <a:cubicBezTo>
                  <a:pt x="546" y="150"/>
                  <a:pt x="546" y="150"/>
                  <a:pt x="546" y="150"/>
                </a:cubicBezTo>
                <a:cubicBezTo>
                  <a:pt x="488" y="150"/>
                  <a:pt x="488" y="150"/>
                  <a:pt x="488" y="150"/>
                </a:cubicBezTo>
                <a:cubicBezTo>
                  <a:pt x="459" y="150"/>
                  <a:pt x="434" y="168"/>
                  <a:pt x="426" y="193"/>
                </a:cubicBezTo>
                <a:cubicBezTo>
                  <a:pt x="426" y="195"/>
                  <a:pt x="425" y="196"/>
                  <a:pt x="425" y="197"/>
                </a:cubicBezTo>
                <a:cubicBezTo>
                  <a:pt x="422" y="215"/>
                  <a:pt x="422" y="215"/>
                  <a:pt x="422" y="215"/>
                </a:cubicBezTo>
                <a:cubicBezTo>
                  <a:pt x="491" y="228"/>
                  <a:pt x="544" y="288"/>
                  <a:pt x="544" y="361"/>
                </a:cubicBezTo>
                <a:cubicBezTo>
                  <a:pt x="544" y="395"/>
                  <a:pt x="532" y="426"/>
                  <a:pt x="513" y="451"/>
                </a:cubicBezTo>
                <a:cubicBezTo>
                  <a:pt x="548" y="451"/>
                  <a:pt x="548" y="451"/>
                  <a:pt x="548" y="451"/>
                </a:cubicBezTo>
                <a:cubicBezTo>
                  <a:pt x="604" y="451"/>
                  <a:pt x="654" y="482"/>
                  <a:pt x="677" y="529"/>
                </a:cubicBezTo>
                <a:cubicBezTo>
                  <a:pt x="671" y="257"/>
                  <a:pt x="671" y="257"/>
                  <a:pt x="671" y="257"/>
                </a:cubicBezTo>
                <a:cubicBezTo>
                  <a:pt x="693" y="257"/>
                  <a:pt x="693" y="257"/>
                  <a:pt x="693" y="257"/>
                </a:cubicBezTo>
                <a:cubicBezTo>
                  <a:pt x="721" y="425"/>
                  <a:pt x="721" y="425"/>
                  <a:pt x="721" y="425"/>
                </a:cubicBezTo>
                <a:cubicBezTo>
                  <a:pt x="723" y="441"/>
                  <a:pt x="737" y="453"/>
                  <a:pt x="753" y="453"/>
                </a:cubicBezTo>
                <a:cubicBezTo>
                  <a:pt x="755" y="453"/>
                  <a:pt x="757" y="453"/>
                  <a:pt x="759" y="452"/>
                </a:cubicBezTo>
                <a:cubicBezTo>
                  <a:pt x="777" y="449"/>
                  <a:pt x="789" y="432"/>
                  <a:pt x="786" y="414"/>
                </a:cubicBezTo>
                <a:close/>
                <a:moveTo>
                  <a:pt x="202" y="128"/>
                </a:moveTo>
                <a:cubicBezTo>
                  <a:pt x="237" y="128"/>
                  <a:pt x="266" y="99"/>
                  <a:pt x="266" y="64"/>
                </a:cubicBezTo>
                <a:cubicBezTo>
                  <a:pt x="266" y="28"/>
                  <a:pt x="237" y="0"/>
                  <a:pt x="202" y="0"/>
                </a:cubicBezTo>
                <a:cubicBezTo>
                  <a:pt x="167" y="0"/>
                  <a:pt x="138" y="28"/>
                  <a:pt x="138" y="64"/>
                </a:cubicBezTo>
                <a:cubicBezTo>
                  <a:pt x="138" y="99"/>
                  <a:pt x="167" y="128"/>
                  <a:pt x="202" y="128"/>
                </a:cubicBezTo>
                <a:close/>
                <a:moveTo>
                  <a:pt x="69" y="425"/>
                </a:moveTo>
                <a:cubicBezTo>
                  <a:pt x="97" y="257"/>
                  <a:pt x="97" y="257"/>
                  <a:pt x="97" y="257"/>
                </a:cubicBezTo>
                <a:cubicBezTo>
                  <a:pt x="118" y="257"/>
                  <a:pt x="118" y="257"/>
                  <a:pt x="118" y="257"/>
                </a:cubicBezTo>
                <a:cubicBezTo>
                  <a:pt x="112" y="529"/>
                  <a:pt x="112" y="529"/>
                  <a:pt x="112" y="529"/>
                </a:cubicBezTo>
                <a:cubicBezTo>
                  <a:pt x="135" y="482"/>
                  <a:pt x="185" y="451"/>
                  <a:pt x="241" y="451"/>
                </a:cubicBezTo>
                <a:cubicBezTo>
                  <a:pt x="276" y="451"/>
                  <a:pt x="276" y="451"/>
                  <a:pt x="276" y="451"/>
                </a:cubicBezTo>
                <a:cubicBezTo>
                  <a:pt x="257" y="426"/>
                  <a:pt x="246" y="395"/>
                  <a:pt x="246" y="361"/>
                </a:cubicBezTo>
                <a:cubicBezTo>
                  <a:pt x="246" y="288"/>
                  <a:pt x="298" y="228"/>
                  <a:pt x="367" y="215"/>
                </a:cubicBezTo>
                <a:cubicBezTo>
                  <a:pt x="364" y="197"/>
                  <a:pt x="364" y="197"/>
                  <a:pt x="364" y="197"/>
                </a:cubicBezTo>
                <a:cubicBezTo>
                  <a:pt x="364" y="196"/>
                  <a:pt x="364" y="195"/>
                  <a:pt x="363" y="193"/>
                </a:cubicBezTo>
                <a:cubicBezTo>
                  <a:pt x="356" y="168"/>
                  <a:pt x="330" y="150"/>
                  <a:pt x="302" y="150"/>
                </a:cubicBezTo>
                <a:cubicBezTo>
                  <a:pt x="243" y="150"/>
                  <a:pt x="243" y="150"/>
                  <a:pt x="243" y="150"/>
                </a:cubicBezTo>
                <a:cubicBezTo>
                  <a:pt x="202" y="223"/>
                  <a:pt x="202" y="223"/>
                  <a:pt x="202" y="223"/>
                </a:cubicBezTo>
                <a:cubicBezTo>
                  <a:pt x="160" y="150"/>
                  <a:pt x="160" y="150"/>
                  <a:pt x="160" y="150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74" y="150"/>
                  <a:pt x="48" y="168"/>
                  <a:pt x="41" y="193"/>
                </a:cubicBezTo>
                <a:cubicBezTo>
                  <a:pt x="40" y="195"/>
                  <a:pt x="40" y="196"/>
                  <a:pt x="40" y="197"/>
                </a:cubicBezTo>
                <a:cubicBezTo>
                  <a:pt x="3" y="414"/>
                  <a:pt x="3" y="414"/>
                  <a:pt x="3" y="414"/>
                </a:cubicBezTo>
                <a:cubicBezTo>
                  <a:pt x="0" y="432"/>
                  <a:pt x="13" y="449"/>
                  <a:pt x="31" y="452"/>
                </a:cubicBezTo>
                <a:cubicBezTo>
                  <a:pt x="33" y="453"/>
                  <a:pt x="34" y="453"/>
                  <a:pt x="36" y="453"/>
                </a:cubicBezTo>
                <a:cubicBezTo>
                  <a:pt x="52" y="453"/>
                  <a:pt x="66" y="441"/>
                  <a:pt x="69" y="425"/>
                </a:cubicBezTo>
                <a:close/>
                <a:moveTo>
                  <a:pt x="395" y="255"/>
                </a:moveTo>
                <a:cubicBezTo>
                  <a:pt x="336" y="255"/>
                  <a:pt x="289" y="303"/>
                  <a:pt x="289" y="361"/>
                </a:cubicBezTo>
                <a:cubicBezTo>
                  <a:pt x="289" y="419"/>
                  <a:pt x="336" y="467"/>
                  <a:pt x="395" y="467"/>
                </a:cubicBezTo>
                <a:cubicBezTo>
                  <a:pt x="453" y="467"/>
                  <a:pt x="500" y="419"/>
                  <a:pt x="500" y="361"/>
                </a:cubicBezTo>
                <a:cubicBezTo>
                  <a:pt x="500" y="303"/>
                  <a:pt x="453" y="255"/>
                  <a:pt x="395" y="255"/>
                </a:cubicBezTo>
                <a:moveTo>
                  <a:pt x="645" y="567"/>
                </a:moveTo>
                <a:cubicBezTo>
                  <a:pt x="645" y="565"/>
                  <a:pt x="644" y="563"/>
                  <a:pt x="643" y="561"/>
                </a:cubicBezTo>
                <a:cubicBezTo>
                  <a:pt x="632" y="522"/>
                  <a:pt x="593" y="494"/>
                  <a:pt x="548" y="494"/>
                </a:cubicBezTo>
                <a:cubicBezTo>
                  <a:pt x="459" y="494"/>
                  <a:pt x="459" y="494"/>
                  <a:pt x="459" y="494"/>
                </a:cubicBezTo>
                <a:cubicBezTo>
                  <a:pt x="395" y="606"/>
                  <a:pt x="395" y="606"/>
                  <a:pt x="395" y="606"/>
                </a:cubicBezTo>
                <a:cubicBezTo>
                  <a:pt x="331" y="494"/>
                  <a:pt x="331" y="494"/>
                  <a:pt x="331" y="494"/>
                </a:cubicBezTo>
                <a:cubicBezTo>
                  <a:pt x="241" y="494"/>
                  <a:pt x="241" y="494"/>
                  <a:pt x="241" y="494"/>
                </a:cubicBezTo>
                <a:cubicBezTo>
                  <a:pt x="197" y="494"/>
                  <a:pt x="158" y="522"/>
                  <a:pt x="146" y="561"/>
                </a:cubicBezTo>
                <a:cubicBezTo>
                  <a:pt x="145" y="563"/>
                  <a:pt x="145" y="565"/>
                  <a:pt x="144" y="567"/>
                </a:cubicBezTo>
                <a:cubicBezTo>
                  <a:pt x="117" y="731"/>
                  <a:pt x="117" y="731"/>
                  <a:pt x="117" y="731"/>
                </a:cubicBezTo>
                <a:cubicBezTo>
                  <a:pt x="146" y="754"/>
                  <a:pt x="177" y="773"/>
                  <a:pt x="211" y="788"/>
                </a:cubicBezTo>
                <a:cubicBezTo>
                  <a:pt x="233" y="659"/>
                  <a:pt x="233" y="659"/>
                  <a:pt x="233" y="659"/>
                </a:cubicBezTo>
                <a:cubicBezTo>
                  <a:pt x="260" y="659"/>
                  <a:pt x="260" y="659"/>
                  <a:pt x="260" y="659"/>
                </a:cubicBezTo>
                <a:cubicBezTo>
                  <a:pt x="253" y="804"/>
                  <a:pt x="253" y="804"/>
                  <a:pt x="253" y="804"/>
                </a:cubicBezTo>
                <a:cubicBezTo>
                  <a:pt x="297" y="819"/>
                  <a:pt x="345" y="827"/>
                  <a:pt x="394" y="827"/>
                </a:cubicBezTo>
                <a:cubicBezTo>
                  <a:pt x="444" y="827"/>
                  <a:pt x="492" y="819"/>
                  <a:pt x="536" y="804"/>
                </a:cubicBezTo>
                <a:cubicBezTo>
                  <a:pt x="530" y="659"/>
                  <a:pt x="530" y="659"/>
                  <a:pt x="530" y="659"/>
                </a:cubicBezTo>
                <a:cubicBezTo>
                  <a:pt x="557" y="659"/>
                  <a:pt x="557" y="659"/>
                  <a:pt x="557" y="659"/>
                </a:cubicBezTo>
                <a:cubicBezTo>
                  <a:pt x="578" y="788"/>
                  <a:pt x="578" y="788"/>
                  <a:pt x="578" y="788"/>
                </a:cubicBezTo>
                <a:cubicBezTo>
                  <a:pt x="612" y="772"/>
                  <a:pt x="643" y="753"/>
                  <a:pt x="672" y="730"/>
                </a:cubicBezTo>
                <a:lnTo>
                  <a:pt x="645" y="567"/>
                </a:lnTo>
                <a:close/>
              </a:path>
            </a:pathLst>
          </a:custGeom>
          <a:solidFill>
            <a:srgbClr val="7D1A2B"/>
          </a:solidFill>
          <a:ln>
            <a:noFill/>
          </a:ln>
        </p:spPr>
        <p:txBody>
          <a:bodyPr anchorCtr="0" anchor="t" bIns="43100" lIns="86200" spcFirstLastPara="1" rIns="86200" wrap="square" tIns="43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3633288" y="4326639"/>
            <a:ext cx="335258" cy="423563"/>
          </a:xfrm>
          <a:custGeom>
            <a:pathLst>
              <a:path extrusionOk="0" h="789" w="623">
                <a:moveTo>
                  <a:pt x="278" y="133"/>
                </a:moveTo>
                <a:cubicBezTo>
                  <a:pt x="278" y="121"/>
                  <a:pt x="269" y="111"/>
                  <a:pt x="257" y="111"/>
                </a:cubicBezTo>
                <a:cubicBezTo>
                  <a:pt x="230" y="111"/>
                  <a:pt x="230" y="111"/>
                  <a:pt x="230" y="111"/>
                </a:cubicBezTo>
                <a:cubicBezTo>
                  <a:pt x="218" y="111"/>
                  <a:pt x="208" y="121"/>
                  <a:pt x="208" y="133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08" y="172"/>
                  <a:pt x="218" y="182"/>
                  <a:pt x="230" y="182"/>
                </a:cubicBezTo>
                <a:cubicBezTo>
                  <a:pt x="257" y="182"/>
                  <a:pt x="257" y="182"/>
                  <a:pt x="257" y="182"/>
                </a:cubicBezTo>
                <a:cubicBezTo>
                  <a:pt x="269" y="182"/>
                  <a:pt x="278" y="172"/>
                  <a:pt x="278" y="160"/>
                </a:cubicBezTo>
                <a:lnTo>
                  <a:pt x="278" y="133"/>
                </a:lnTo>
                <a:close/>
                <a:moveTo>
                  <a:pt x="174" y="133"/>
                </a:moveTo>
                <a:cubicBezTo>
                  <a:pt x="174" y="121"/>
                  <a:pt x="165" y="111"/>
                  <a:pt x="153" y="111"/>
                </a:cubicBezTo>
                <a:cubicBezTo>
                  <a:pt x="126" y="111"/>
                  <a:pt x="126" y="111"/>
                  <a:pt x="126" y="111"/>
                </a:cubicBezTo>
                <a:cubicBezTo>
                  <a:pt x="114" y="111"/>
                  <a:pt x="104" y="121"/>
                  <a:pt x="104" y="133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4" y="172"/>
                  <a:pt x="114" y="182"/>
                  <a:pt x="126" y="182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65" y="182"/>
                  <a:pt x="174" y="172"/>
                  <a:pt x="174" y="160"/>
                </a:cubicBezTo>
                <a:lnTo>
                  <a:pt x="174" y="133"/>
                </a:lnTo>
                <a:close/>
                <a:moveTo>
                  <a:pt x="334" y="111"/>
                </a:moveTo>
                <a:cubicBezTo>
                  <a:pt x="322" y="111"/>
                  <a:pt x="312" y="121"/>
                  <a:pt x="312" y="133"/>
                </a:cubicBezTo>
                <a:cubicBezTo>
                  <a:pt x="312" y="160"/>
                  <a:pt x="312" y="160"/>
                  <a:pt x="312" y="160"/>
                </a:cubicBezTo>
                <a:cubicBezTo>
                  <a:pt x="312" y="172"/>
                  <a:pt x="322" y="182"/>
                  <a:pt x="334" y="182"/>
                </a:cubicBezTo>
                <a:cubicBezTo>
                  <a:pt x="361" y="182"/>
                  <a:pt x="361" y="182"/>
                  <a:pt x="361" y="182"/>
                </a:cubicBezTo>
                <a:cubicBezTo>
                  <a:pt x="373" y="182"/>
                  <a:pt x="382" y="172"/>
                  <a:pt x="382" y="160"/>
                </a:cubicBezTo>
                <a:cubicBezTo>
                  <a:pt x="382" y="133"/>
                  <a:pt x="382" y="133"/>
                  <a:pt x="382" y="133"/>
                </a:cubicBezTo>
                <a:cubicBezTo>
                  <a:pt x="382" y="121"/>
                  <a:pt x="373" y="111"/>
                  <a:pt x="361" y="111"/>
                </a:cubicBezTo>
                <a:lnTo>
                  <a:pt x="334" y="111"/>
                </a:lnTo>
                <a:close/>
                <a:moveTo>
                  <a:pt x="278" y="237"/>
                </a:moveTo>
                <a:cubicBezTo>
                  <a:pt x="278" y="225"/>
                  <a:pt x="269" y="215"/>
                  <a:pt x="257" y="215"/>
                </a:cubicBezTo>
                <a:cubicBezTo>
                  <a:pt x="230" y="215"/>
                  <a:pt x="230" y="215"/>
                  <a:pt x="230" y="215"/>
                </a:cubicBezTo>
                <a:cubicBezTo>
                  <a:pt x="218" y="215"/>
                  <a:pt x="208" y="225"/>
                  <a:pt x="208" y="237"/>
                </a:cubicBezTo>
                <a:cubicBezTo>
                  <a:pt x="208" y="264"/>
                  <a:pt x="208" y="264"/>
                  <a:pt x="208" y="264"/>
                </a:cubicBezTo>
                <a:cubicBezTo>
                  <a:pt x="208" y="276"/>
                  <a:pt x="218" y="286"/>
                  <a:pt x="230" y="286"/>
                </a:cubicBezTo>
                <a:cubicBezTo>
                  <a:pt x="257" y="286"/>
                  <a:pt x="257" y="286"/>
                  <a:pt x="257" y="286"/>
                </a:cubicBezTo>
                <a:cubicBezTo>
                  <a:pt x="269" y="286"/>
                  <a:pt x="278" y="276"/>
                  <a:pt x="278" y="264"/>
                </a:cubicBezTo>
                <a:lnTo>
                  <a:pt x="278" y="237"/>
                </a:lnTo>
                <a:close/>
                <a:moveTo>
                  <a:pt x="174" y="237"/>
                </a:moveTo>
                <a:cubicBezTo>
                  <a:pt x="174" y="225"/>
                  <a:pt x="165" y="215"/>
                  <a:pt x="153" y="215"/>
                </a:cubicBezTo>
                <a:cubicBezTo>
                  <a:pt x="126" y="215"/>
                  <a:pt x="126" y="215"/>
                  <a:pt x="126" y="215"/>
                </a:cubicBezTo>
                <a:cubicBezTo>
                  <a:pt x="114" y="215"/>
                  <a:pt x="104" y="225"/>
                  <a:pt x="104" y="237"/>
                </a:cubicBezTo>
                <a:cubicBezTo>
                  <a:pt x="104" y="264"/>
                  <a:pt x="104" y="264"/>
                  <a:pt x="104" y="264"/>
                </a:cubicBezTo>
                <a:cubicBezTo>
                  <a:pt x="104" y="276"/>
                  <a:pt x="114" y="286"/>
                  <a:pt x="126" y="286"/>
                </a:cubicBezTo>
                <a:cubicBezTo>
                  <a:pt x="153" y="286"/>
                  <a:pt x="153" y="286"/>
                  <a:pt x="153" y="286"/>
                </a:cubicBezTo>
                <a:cubicBezTo>
                  <a:pt x="165" y="286"/>
                  <a:pt x="174" y="276"/>
                  <a:pt x="174" y="264"/>
                </a:cubicBezTo>
                <a:lnTo>
                  <a:pt x="174" y="237"/>
                </a:lnTo>
                <a:close/>
                <a:moveTo>
                  <a:pt x="257" y="319"/>
                </a:moveTo>
                <a:cubicBezTo>
                  <a:pt x="230" y="319"/>
                  <a:pt x="230" y="319"/>
                  <a:pt x="230" y="319"/>
                </a:cubicBezTo>
                <a:cubicBezTo>
                  <a:pt x="218" y="319"/>
                  <a:pt x="208" y="329"/>
                  <a:pt x="208" y="341"/>
                </a:cubicBezTo>
                <a:cubicBezTo>
                  <a:pt x="208" y="368"/>
                  <a:pt x="208" y="368"/>
                  <a:pt x="208" y="368"/>
                </a:cubicBezTo>
                <a:cubicBezTo>
                  <a:pt x="208" y="380"/>
                  <a:pt x="218" y="390"/>
                  <a:pt x="230" y="390"/>
                </a:cubicBezTo>
                <a:cubicBezTo>
                  <a:pt x="257" y="390"/>
                  <a:pt x="257" y="390"/>
                  <a:pt x="257" y="390"/>
                </a:cubicBezTo>
                <a:cubicBezTo>
                  <a:pt x="269" y="390"/>
                  <a:pt x="278" y="380"/>
                  <a:pt x="278" y="368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78" y="329"/>
                  <a:pt x="269" y="319"/>
                  <a:pt x="257" y="319"/>
                </a:cubicBezTo>
                <a:close/>
                <a:moveTo>
                  <a:pt x="153" y="319"/>
                </a:moveTo>
                <a:cubicBezTo>
                  <a:pt x="126" y="319"/>
                  <a:pt x="126" y="319"/>
                  <a:pt x="126" y="319"/>
                </a:cubicBezTo>
                <a:cubicBezTo>
                  <a:pt x="114" y="319"/>
                  <a:pt x="104" y="329"/>
                  <a:pt x="104" y="341"/>
                </a:cubicBezTo>
                <a:cubicBezTo>
                  <a:pt x="104" y="368"/>
                  <a:pt x="104" y="368"/>
                  <a:pt x="104" y="368"/>
                </a:cubicBezTo>
                <a:cubicBezTo>
                  <a:pt x="104" y="380"/>
                  <a:pt x="114" y="390"/>
                  <a:pt x="126" y="390"/>
                </a:cubicBezTo>
                <a:cubicBezTo>
                  <a:pt x="153" y="390"/>
                  <a:pt x="153" y="390"/>
                  <a:pt x="153" y="390"/>
                </a:cubicBezTo>
                <a:cubicBezTo>
                  <a:pt x="165" y="390"/>
                  <a:pt x="174" y="380"/>
                  <a:pt x="174" y="368"/>
                </a:cubicBezTo>
                <a:cubicBezTo>
                  <a:pt x="174" y="341"/>
                  <a:pt x="174" y="341"/>
                  <a:pt x="174" y="341"/>
                </a:cubicBezTo>
                <a:cubicBezTo>
                  <a:pt x="174" y="329"/>
                  <a:pt x="165" y="319"/>
                  <a:pt x="153" y="319"/>
                </a:cubicBezTo>
                <a:close/>
                <a:moveTo>
                  <a:pt x="343" y="709"/>
                </a:moveTo>
                <a:cubicBezTo>
                  <a:pt x="341" y="707"/>
                  <a:pt x="338" y="705"/>
                  <a:pt x="335" y="702"/>
                </a:cubicBezTo>
                <a:cubicBezTo>
                  <a:pt x="239" y="606"/>
                  <a:pt x="239" y="606"/>
                  <a:pt x="239" y="606"/>
                </a:cubicBezTo>
                <a:cubicBezTo>
                  <a:pt x="87" y="606"/>
                  <a:pt x="87" y="606"/>
                  <a:pt x="87" y="606"/>
                </a:cubicBezTo>
                <a:cubicBezTo>
                  <a:pt x="75" y="606"/>
                  <a:pt x="65" y="596"/>
                  <a:pt x="65" y="584"/>
                </a:cubicBezTo>
                <a:cubicBezTo>
                  <a:pt x="65" y="87"/>
                  <a:pt x="65" y="87"/>
                  <a:pt x="65" y="87"/>
                </a:cubicBezTo>
                <a:cubicBezTo>
                  <a:pt x="65" y="75"/>
                  <a:pt x="75" y="65"/>
                  <a:pt x="87" y="65"/>
                </a:cubicBezTo>
                <a:cubicBezTo>
                  <a:pt x="399" y="65"/>
                  <a:pt x="399" y="65"/>
                  <a:pt x="399" y="65"/>
                </a:cubicBezTo>
                <a:cubicBezTo>
                  <a:pt x="411" y="65"/>
                  <a:pt x="421" y="75"/>
                  <a:pt x="421" y="87"/>
                </a:cubicBezTo>
                <a:cubicBezTo>
                  <a:pt x="421" y="320"/>
                  <a:pt x="421" y="320"/>
                  <a:pt x="421" y="320"/>
                </a:cubicBezTo>
                <a:cubicBezTo>
                  <a:pt x="423" y="320"/>
                  <a:pt x="425" y="320"/>
                  <a:pt x="428" y="320"/>
                </a:cubicBezTo>
                <a:cubicBezTo>
                  <a:pt x="449" y="320"/>
                  <a:pt x="469" y="329"/>
                  <a:pt x="482" y="344"/>
                </a:cubicBezTo>
                <a:cubicBezTo>
                  <a:pt x="483" y="343"/>
                  <a:pt x="485" y="343"/>
                  <a:pt x="486" y="343"/>
                </a:cubicBezTo>
                <a:cubicBezTo>
                  <a:pt x="486" y="87"/>
                  <a:pt x="486" y="87"/>
                  <a:pt x="486" y="87"/>
                </a:cubicBezTo>
                <a:cubicBezTo>
                  <a:pt x="486" y="39"/>
                  <a:pt x="447" y="0"/>
                  <a:pt x="39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39" y="0"/>
                  <a:pt x="0" y="39"/>
                  <a:pt x="0" y="87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50"/>
                  <a:pt x="39" y="789"/>
                  <a:pt x="87" y="789"/>
                </a:cubicBezTo>
                <a:cubicBezTo>
                  <a:pt x="399" y="789"/>
                  <a:pt x="399" y="789"/>
                  <a:pt x="399" y="789"/>
                </a:cubicBezTo>
                <a:cubicBezTo>
                  <a:pt x="427" y="789"/>
                  <a:pt x="452" y="775"/>
                  <a:pt x="468" y="755"/>
                </a:cubicBezTo>
                <a:cubicBezTo>
                  <a:pt x="468" y="755"/>
                  <a:pt x="467" y="755"/>
                  <a:pt x="467" y="755"/>
                </a:cubicBezTo>
                <a:cubicBezTo>
                  <a:pt x="420" y="755"/>
                  <a:pt x="377" y="737"/>
                  <a:pt x="343" y="709"/>
                </a:cubicBezTo>
                <a:close/>
                <a:moveTo>
                  <a:pt x="243" y="743"/>
                </a:moveTo>
                <a:cubicBezTo>
                  <a:pt x="219" y="743"/>
                  <a:pt x="200" y="724"/>
                  <a:pt x="200" y="700"/>
                </a:cubicBezTo>
                <a:cubicBezTo>
                  <a:pt x="200" y="677"/>
                  <a:pt x="219" y="657"/>
                  <a:pt x="243" y="657"/>
                </a:cubicBezTo>
                <a:cubicBezTo>
                  <a:pt x="267" y="657"/>
                  <a:pt x="286" y="677"/>
                  <a:pt x="286" y="700"/>
                </a:cubicBezTo>
                <a:cubicBezTo>
                  <a:pt x="286" y="724"/>
                  <a:pt x="267" y="743"/>
                  <a:pt x="243" y="743"/>
                </a:cubicBezTo>
                <a:close/>
                <a:moveTo>
                  <a:pt x="623" y="556"/>
                </a:moveTo>
                <a:cubicBezTo>
                  <a:pt x="623" y="555"/>
                  <a:pt x="623" y="554"/>
                  <a:pt x="623" y="553"/>
                </a:cubicBezTo>
                <a:cubicBezTo>
                  <a:pt x="623" y="434"/>
                  <a:pt x="623" y="434"/>
                  <a:pt x="623" y="434"/>
                </a:cubicBezTo>
                <a:cubicBezTo>
                  <a:pt x="623" y="412"/>
                  <a:pt x="605" y="394"/>
                  <a:pt x="583" y="394"/>
                </a:cubicBezTo>
                <a:cubicBezTo>
                  <a:pt x="565" y="394"/>
                  <a:pt x="550" y="406"/>
                  <a:pt x="545" y="423"/>
                </a:cubicBezTo>
                <a:cubicBezTo>
                  <a:pt x="545" y="414"/>
                  <a:pt x="545" y="414"/>
                  <a:pt x="545" y="414"/>
                </a:cubicBezTo>
                <a:cubicBezTo>
                  <a:pt x="545" y="392"/>
                  <a:pt x="528" y="374"/>
                  <a:pt x="506" y="374"/>
                </a:cubicBezTo>
                <a:cubicBezTo>
                  <a:pt x="487" y="374"/>
                  <a:pt x="472" y="387"/>
                  <a:pt x="468" y="403"/>
                </a:cubicBezTo>
                <a:cubicBezTo>
                  <a:pt x="468" y="394"/>
                  <a:pt x="468" y="394"/>
                  <a:pt x="468" y="394"/>
                </a:cubicBezTo>
                <a:cubicBezTo>
                  <a:pt x="468" y="372"/>
                  <a:pt x="450" y="354"/>
                  <a:pt x="428" y="354"/>
                </a:cubicBezTo>
                <a:cubicBezTo>
                  <a:pt x="410" y="354"/>
                  <a:pt x="394" y="367"/>
                  <a:pt x="390" y="384"/>
                </a:cubicBezTo>
                <a:cubicBezTo>
                  <a:pt x="390" y="255"/>
                  <a:pt x="390" y="255"/>
                  <a:pt x="390" y="255"/>
                </a:cubicBezTo>
                <a:cubicBezTo>
                  <a:pt x="390" y="233"/>
                  <a:pt x="372" y="215"/>
                  <a:pt x="350" y="215"/>
                </a:cubicBezTo>
                <a:cubicBezTo>
                  <a:pt x="328" y="215"/>
                  <a:pt x="311" y="233"/>
                  <a:pt x="311" y="255"/>
                </a:cubicBezTo>
                <a:cubicBezTo>
                  <a:pt x="311" y="516"/>
                  <a:pt x="311" y="516"/>
                  <a:pt x="311" y="516"/>
                </a:cubicBezTo>
                <a:cubicBezTo>
                  <a:pt x="254" y="460"/>
                  <a:pt x="254" y="460"/>
                  <a:pt x="254" y="460"/>
                </a:cubicBezTo>
                <a:cubicBezTo>
                  <a:pt x="238" y="444"/>
                  <a:pt x="213" y="444"/>
                  <a:pt x="198" y="460"/>
                </a:cubicBezTo>
                <a:cubicBezTo>
                  <a:pt x="182" y="475"/>
                  <a:pt x="182" y="500"/>
                  <a:pt x="198" y="516"/>
                </a:cubicBezTo>
                <a:cubicBezTo>
                  <a:pt x="359" y="677"/>
                  <a:pt x="359" y="677"/>
                  <a:pt x="359" y="677"/>
                </a:cubicBezTo>
                <a:cubicBezTo>
                  <a:pt x="361" y="679"/>
                  <a:pt x="364" y="681"/>
                  <a:pt x="366" y="683"/>
                </a:cubicBezTo>
                <a:cubicBezTo>
                  <a:pt x="393" y="706"/>
                  <a:pt x="428" y="720"/>
                  <a:pt x="467" y="720"/>
                </a:cubicBezTo>
                <a:cubicBezTo>
                  <a:pt x="553" y="720"/>
                  <a:pt x="623" y="650"/>
                  <a:pt x="623" y="564"/>
                </a:cubicBezTo>
                <a:cubicBezTo>
                  <a:pt x="623" y="561"/>
                  <a:pt x="623" y="559"/>
                  <a:pt x="623" y="556"/>
                </a:cubicBezTo>
                <a:close/>
              </a:path>
            </a:pathLst>
          </a:custGeom>
          <a:solidFill>
            <a:srgbClr val="EB8C00"/>
          </a:solidFill>
          <a:ln>
            <a:noFill/>
          </a:ln>
        </p:spPr>
        <p:txBody>
          <a:bodyPr anchorCtr="0" anchor="t" bIns="43100" lIns="86200" spcFirstLastPara="1" rIns="86200" wrap="square" tIns="43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5935760" y="3168071"/>
            <a:ext cx="442245" cy="325084"/>
          </a:xfrm>
          <a:custGeom>
            <a:pathLst>
              <a:path extrusionOk="0" h="33" w="45">
                <a:moveTo>
                  <a:pt x="38" y="6"/>
                </a:move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2"/>
                  <a:pt x="7" y="11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9" y="4"/>
                  <a:pt x="39" y="5"/>
                </a:cubicBezTo>
                <a:cubicBezTo>
                  <a:pt x="39" y="5"/>
                  <a:pt x="39" y="6"/>
                  <a:pt x="38" y="6"/>
                </a:cubicBezTo>
                <a:close/>
                <a:moveTo>
                  <a:pt x="20" y="29"/>
                </a:moveTo>
                <a:cubicBezTo>
                  <a:pt x="20" y="30"/>
                  <a:pt x="19" y="30"/>
                  <a:pt x="19" y="30"/>
                </a:cubicBez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7"/>
                  <a:pt x="11" y="27"/>
                </a:cubicBezTo>
                <a:cubicBezTo>
                  <a:pt x="12" y="24"/>
                  <a:pt x="12" y="24"/>
                  <a:pt x="12" y="24"/>
                </a:cubicBezTo>
                <a:cubicBezTo>
                  <a:pt x="21" y="27"/>
                  <a:pt x="21" y="27"/>
                  <a:pt x="21" y="27"/>
                </a:cubicBezTo>
                <a:lnTo>
                  <a:pt x="20" y="29"/>
                </a:lnTo>
                <a:close/>
                <a:moveTo>
                  <a:pt x="39" y="0"/>
                </a:moveTo>
                <a:cubicBezTo>
                  <a:pt x="39" y="0"/>
                  <a:pt x="39" y="0"/>
                  <a:pt x="39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" y="9"/>
                  <a:pt x="4" y="9"/>
                  <a:pt x="4" y="9"/>
                </a:cubicBezTo>
                <a:cubicBezTo>
                  <a:pt x="2" y="10"/>
                  <a:pt x="0" y="12"/>
                  <a:pt x="0" y="16"/>
                </a:cubicBezTo>
                <a:cubicBezTo>
                  <a:pt x="0" y="19"/>
                  <a:pt x="2" y="22"/>
                  <a:pt x="4" y="22"/>
                </a:cubicBezTo>
                <a:cubicBezTo>
                  <a:pt x="8" y="23"/>
                  <a:pt x="8" y="23"/>
                  <a:pt x="8" y="23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8"/>
                  <a:pt x="7" y="29"/>
                  <a:pt x="8" y="30"/>
                </a:cubicBezTo>
                <a:cubicBezTo>
                  <a:pt x="9" y="31"/>
                  <a:pt x="10" y="31"/>
                  <a:pt x="11" y="32"/>
                </a:cubicBezTo>
                <a:cubicBezTo>
                  <a:pt x="18" y="33"/>
                  <a:pt x="18" y="33"/>
                  <a:pt x="18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1" y="33"/>
                  <a:pt x="23" y="32"/>
                  <a:pt x="24" y="30"/>
                </a:cubicBezTo>
                <a:cubicBezTo>
                  <a:pt x="24" y="28"/>
                  <a:pt x="24" y="28"/>
                  <a:pt x="24" y="28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3" y="32"/>
                  <a:pt x="45" y="24"/>
                  <a:pt x="45" y="16"/>
                </a:cubicBezTo>
                <a:cubicBezTo>
                  <a:pt x="45" y="8"/>
                  <a:pt x="43" y="0"/>
                  <a:pt x="39" y="0"/>
                </a:cubicBezTo>
                <a:close/>
              </a:path>
            </a:pathLst>
          </a:custGeom>
          <a:solidFill>
            <a:srgbClr val="BB2740"/>
          </a:solidFill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7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Semantische interoperabiliteit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15 vocabularia en applicatieprofielen</a:t>
            </a:r>
            <a:endParaRPr b="0" i="0" sz="2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7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13" y="1706836"/>
            <a:ext cx="7165572" cy="317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7606" y="3292801"/>
            <a:ext cx="6290888" cy="326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Linked Data (JSON-LD</a:t>
            </a:r>
            <a:endParaRPr/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 eenvoudig Linked Data formaat, gebaseerd op het al succesvolle JSON</a:t>
            </a:r>
            <a:endParaRPr/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interpreteerbare data door link naar semantiek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✓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100% compatibel met JSON en makkelijk te “retrofitten”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×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Geen formele gestandaardiseerde methode voor gegevensvalidatie</a:t>
            </a:r>
            <a:endParaRPr/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×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machine leesbaar, de methodes en operaties niet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8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Syntactische interoperabiliteit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Implementaties met JSON-LD en SHACL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8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Syntactische interoperabiliteit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Implementaties met JSON-LD en SHACL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9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9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Upgrade van bestaande services m.b.v. JSON-LD parsing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30" y="2320287"/>
            <a:ext cx="9167477" cy="359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Syntactische interoperabiliteit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Implementaties met JSON-LD en SHACL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0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0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Gedeelde context voor nieuwe services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00" y="1974033"/>
            <a:ext cx="6468600" cy="463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Syntactische interoperabiliteit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Implementaties met JSON-LD en SHACL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1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Uitbreidingen op basis van andere RDF vocabularia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761" y="2352757"/>
            <a:ext cx="5550477" cy="365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idx="1" type="body"/>
          </p:nvPr>
        </p:nvSpPr>
        <p:spPr>
          <a:xfrm>
            <a:off x="681038" y="1482215"/>
            <a:ext cx="8861973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SHACL voor gegevensvalidatie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Noto Sans Symbols"/>
              <a:buChar char="✓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Shapes Constraint Language</a:t>
            </a:r>
            <a:endParaRPr/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Noto Sans Symbols"/>
              <a:buChar char="✓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W3C Recommendation sinds 20 juli 2017</a:t>
            </a:r>
            <a:endParaRPr/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Noto Sans Symbols"/>
              <a:buChar char="✓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 standaard voor het valideren van RDF data tegen een set van restricties (kardinaliteiten, codelijsten,…)</a:t>
            </a:r>
            <a:endParaRPr/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Noto Sans Symbols"/>
              <a:buChar char="✓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SHACL files beschikbaar voor alle OSLO Applicatieprofielen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×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API’s ontsluiten vaak slechts een subset van de data per methode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×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API’s combineren vaak data overheen verschillende domeinen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2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Syntactische interoperabiliteit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Implementaties met JSON-LD en SHACL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2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Voorbeeld van een SHACL file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3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Syntactische interoperabiliteit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Implementaties met JSON-LD en SHACL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3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139" y="2673033"/>
            <a:ext cx="5920234" cy="26079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33"/>
          <p:cNvCxnSpPr/>
          <p:nvPr/>
        </p:nvCxnSpPr>
        <p:spPr>
          <a:xfrm>
            <a:off x="3117273" y="3198492"/>
            <a:ext cx="648366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lg" w="lg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392" name="Google Shape;392;p33"/>
          <p:cNvCxnSpPr/>
          <p:nvPr/>
        </p:nvCxnSpPr>
        <p:spPr>
          <a:xfrm>
            <a:off x="3117273" y="3620995"/>
            <a:ext cx="648366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lg" w="lg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393" name="Google Shape;393;p33"/>
          <p:cNvCxnSpPr/>
          <p:nvPr/>
        </p:nvCxnSpPr>
        <p:spPr>
          <a:xfrm>
            <a:off x="3117273" y="4262262"/>
            <a:ext cx="648366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lg" w="lg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394" name="Google Shape;394;p33"/>
          <p:cNvCxnSpPr/>
          <p:nvPr/>
        </p:nvCxnSpPr>
        <p:spPr>
          <a:xfrm>
            <a:off x="3117273" y="4476227"/>
            <a:ext cx="648366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lg" w="lg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395" name="Google Shape;395;p33"/>
          <p:cNvCxnSpPr/>
          <p:nvPr/>
        </p:nvCxnSpPr>
        <p:spPr>
          <a:xfrm>
            <a:off x="3117273" y="4683220"/>
            <a:ext cx="648366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lg" w="lg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396" name="Google Shape;396;p33"/>
          <p:cNvSpPr txBox="1"/>
          <p:nvPr/>
        </p:nvSpPr>
        <p:spPr>
          <a:xfrm>
            <a:off x="223185" y="3077861"/>
            <a:ext cx="29247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 het beschrijven van een organisatie</a:t>
            </a:r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85684" y="3503057"/>
            <a:ext cx="30872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Wordt een attr. “voorkeursNaam” gespecifieerd</a:t>
            </a:r>
            <a:endParaRPr/>
          </a:p>
        </p:txBody>
      </p:sp>
      <p:sp>
        <p:nvSpPr>
          <p:cNvPr id="398" name="Google Shape;398;p33"/>
          <p:cNvSpPr txBox="1"/>
          <p:nvPr/>
        </p:nvSpPr>
        <p:spPr>
          <a:xfrm>
            <a:off x="1382470" y="4144291"/>
            <a:ext cx="1807056" cy="227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 als datatype een “string”</a:t>
            </a:r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1196294" y="4350136"/>
            <a:ext cx="19317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 minstents 1 keer voorkomt</a:t>
            </a:r>
            <a:endParaRPr/>
          </a:p>
        </p:txBody>
      </p:sp>
      <p:sp>
        <p:nvSpPr>
          <p:cNvPr id="400" name="Google Shape;400;p33"/>
          <p:cNvSpPr txBox="1"/>
          <p:nvPr/>
        </p:nvSpPr>
        <p:spPr>
          <a:xfrm>
            <a:off x="216887" y="4551276"/>
            <a:ext cx="2899816" cy="252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151515"/>
                </a:solidFill>
                <a:latin typeface="Arial"/>
                <a:ea typeface="Arial"/>
                <a:cs typeface="Arial"/>
                <a:sym typeface="Arial"/>
              </a:rPr>
              <a:t>En werd gedefinieerd door: </a:t>
            </a:r>
            <a:r>
              <a:rPr lang="en-GB" sz="1000">
                <a:solidFill>
                  <a:srgbClr val="151515"/>
                </a:solidFill>
                <a:latin typeface="Arial"/>
                <a:ea typeface="Arial"/>
                <a:cs typeface="Arial"/>
                <a:sym typeface="Arial"/>
              </a:rPr>
              <a:t>skos:prefLabel</a:t>
            </a:r>
            <a:endParaRPr b="0" i="0" sz="1000" u="none" cap="none" strike="noStrike">
              <a:solidFill>
                <a:srgbClr val="15151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idx="1" type="subTitle"/>
          </p:nvPr>
        </p:nvSpPr>
        <p:spPr>
          <a:xfrm>
            <a:off x="1965158" y="494116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 txBox="1"/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Ontbrekend puzzelstuk: </a:t>
            </a:r>
            <a:b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Hypermedia &amp; API Standaard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</a:t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681038" y="1482215"/>
            <a:ext cx="8970038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Inleiding</a:t>
            </a:r>
            <a:endParaRPr/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en waar staan we vandaag?</a:t>
            </a:r>
            <a:endParaRPr/>
          </a:p>
          <a:p>
            <a:pPr indent="-326571" lvl="1" marL="783771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rol van Hypermedia en waar wordt het reeds gebruikt?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Kennisdeling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lessons learned m.b.t. ontwikkeling en gebruik API’s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voor welke ‘bouwblokken’ is de nood aan standaardisatie het hoogst?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As-is situatie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GB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semantisch geannoteerd met behulp van web standaarden, maar geen standaard methoden en operaties voor ontsluiting via en koppelingen tussen API’s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Probleem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GB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nog steeds (hoge) integratiekosten en “koppelingen op maat” om gegevens uit te wisselen in-real-time.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To-be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situatie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GB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standaardisatie van veelgebruikte methoden met Hypermedia en API richtlijnen.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5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Probleemstelling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5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>
            <p:ph idx="1" type="body"/>
          </p:nvPr>
        </p:nvSpPr>
        <p:spPr>
          <a:xfrm>
            <a:off x="681038" y="1482215"/>
            <a:ext cx="8861973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code example at </a:t>
            </a:r>
            <a:r>
              <a:rPr b="0" i="0" lang="en-GB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https://smart.flanders.be/piloten/parkeren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6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Voorbeeld Hypermedia API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Een parkeerplaats vinden in Vlaanderen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6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5762811" y="3287063"/>
            <a:ext cx="3665700" cy="20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</a:pPr>
            <a:r>
              <a:rPr b="0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Retrieve data </a:t>
            </a:r>
            <a:r>
              <a:rPr b="1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catalog</a:t>
            </a:r>
            <a:endParaRPr b="0" i="0" sz="1800" u="none" cap="none" strike="noStrike">
              <a:solidFill>
                <a:srgbClr val="3C3C3B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</a:pPr>
            <a:r>
              <a:rPr b="0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Javascript</a:t>
            </a:r>
            <a:r>
              <a:rPr b="1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 filters</a:t>
            </a:r>
            <a:r>
              <a:rPr b="0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 parking dataset</a:t>
            </a:r>
            <a:endParaRPr b="0" i="0" sz="1800" u="none" cap="none" strike="noStrike">
              <a:solidFill>
                <a:srgbClr val="3C3C3B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</a:pPr>
            <a:r>
              <a:rPr b="1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Populate</a:t>
            </a:r>
            <a:r>
              <a:rPr b="0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 dropdown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</a:pPr>
            <a:r>
              <a:rPr b="1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Select</a:t>
            </a:r>
            <a:r>
              <a:rPr b="0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 parking site in city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</a:pPr>
            <a:r>
              <a:rPr b="0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Show </a:t>
            </a:r>
            <a:r>
              <a:rPr b="1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real-time</a:t>
            </a:r>
            <a:r>
              <a:rPr b="0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1" i="0" lang="en-GB" sz="1800" u="none" cap="none" strike="noStrike">
                <a:solidFill>
                  <a:srgbClr val="3C3C3B"/>
                </a:solidFill>
                <a:latin typeface="Gill Sans"/>
                <a:ea typeface="Gill Sans"/>
                <a:cs typeface="Gill Sans"/>
                <a:sym typeface="Gill Sans"/>
              </a:rPr>
              <a:t>historic</a:t>
            </a:r>
            <a:endParaRPr b="0" i="0" sz="1800" u="none" cap="none" strike="noStrike">
              <a:solidFill>
                <a:srgbClr val="3C3C3B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3C3C3B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3C3C3B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3C3C3B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https://lh6.googleusercontent.com/vYgFTtlapo57EAD7J35vfHuuH50JQiFp2V5JVaPRPMApdpIfbgMBzIc1zIu8T_VkmxANajF0WCW_Pw2nrB-NADG6bPNHNEYSkDF4htJme9GVHiZZsyPWGPxUQxUD2ta7aj1kCE9VRSo" id="422" name="Google Shape;42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737" y="2460862"/>
            <a:ext cx="4524375" cy="36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>
            <p:ph idx="1" type="body"/>
          </p:nvPr>
        </p:nvSpPr>
        <p:spPr>
          <a:xfrm>
            <a:off x="681038" y="1482215"/>
            <a:ext cx="8861973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Relies on a couple of building blocks:</a:t>
            </a:r>
            <a:endParaRPr/>
          </a:p>
          <a:p>
            <a:pPr indent="-457199" lvl="1" marL="89807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catalog standard (DCAT) (EU+W3C standard)</a:t>
            </a:r>
            <a:endParaRPr/>
          </a:p>
          <a:p>
            <a:pPr indent="-457200" lvl="2" marL="1349829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lphaLcParenR"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 licenses</a:t>
            </a:r>
            <a:endParaRPr/>
          </a:p>
          <a:p>
            <a:pPr indent="-457200" lvl="2" marL="1349829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lphaLcParenR"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 title/description and datasets</a:t>
            </a:r>
            <a:endParaRPr/>
          </a:p>
          <a:p>
            <a:pPr indent="-457199" lvl="1" marL="89807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DATEXII vocabulary’s UrbanParkingSite (EU standard)</a:t>
            </a:r>
            <a:endParaRPr/>
          </a:p>
          <a:p>
            <a:pPr indent="-457199" lvl="1" marL="89807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 data representation with named graphs and prov:generatedAtTime (W3C standard)</a:t>
            </a:r>
            <a:endParaRPr/>
          </a:p>
          <a:p>
            <a:pPr indent="-457199" lvl="1" marL="89807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Hydra next and previous links (W3C community group specification)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7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Voorbeeld Hypermedia API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Een parkeerplaats vinden in Vlaanderen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7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idx="1" type="body"/>
          </p:nvPr>
        </p:nvSpPr>
        <p:spPr>
          <a:xfrm>
            <a:off x="681038" y="1482215"/>
            <a:ext cx="8747473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Ontwikkelen van een vrijwillig toe te passen standaard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Gevalideerd door Stuurorgaan Vlaams Informatie- en ICT-Beleid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 regels die een ‘generieke client’ definiëren </a:t>
            </a:r>
            <a:b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aan de hand van regels en best practices.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Waardoor API’s die deze regels toepassen technisch interoperabel zijn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8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Ambitie van deze werkgroep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8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1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Specificatiedocument</a:t>
            </a: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 te volgen regels (normatief).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1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Richtlijnen</a:t>
            </a: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documenten met aanbevelingen </a:t>
            </a:r>
            <a:b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 niet normatief zijn van aard.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 </a:t>
            </a:r>
            <a:r>
              <a:rPr b="1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generieke client </a:t>
            </a: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 kan gebruikt worden voor conformiteit tests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1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Gestandaardiseerde code</a:t>
            </a: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om in Vlaanderen bouwblokken te herkennen in API’s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1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Implementatierapport</a:t>
            </a: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één concrete end-to-end implementatie van de specificatie.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9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Deliverables van deze werkgroep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9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idx="1" type="subTitle"/>
          </p:nvPr>
        </p:nvSpPr>
        <p:spPr>
          <a:xfrm>
            <a:off x="1965158" y="494116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http://etc.ch/47jZ</a:t>
            </a:r>
            <a:endParaRPr/>
          </a:p>
        </p:txBody>
      </p:sp>
      <p:sp>
        <p:nvSpPr>
          <p:cNvPr id="449" name="Google Shape;449;p40"/>
          <p:cNvSpPr txBox="1"/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Lessons learned m.b.t. </a:t>
            </a:r>
            <a:b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ontwikkeling en gebruik API’s</a:t>
            </a:r>
            <a:b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etc.ch/47jZ/?qr" id="450" name="Google Shape;4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271" y="390699"/>
            <a:ext cx="2108604" cy="210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en-GB"/>
              <a:t>Generieke Terugmeldfaciliteit API</a:t>
            </a:r>
            <a:endParaRPr/>
          </a:p>
          <a:p>
            <a:pPr indent="-326571" lvl="1" marL="7837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Terugmelding van fouten of onvolledigheden in databronnen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en-GB"/>
              <a:t>Beta: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https://api.betaaz.melding.dev-vlaanderen.be/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en-GB"/>
              <a:t>Applicatieprofiel: http://data.vlaanderen.be/doc/applicatieprofiel/gtmf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en-GB"/>
              <a:t>Pijnpunten b</a:t>
            </a:r>
            <a:r>
              <a:rPr lang="en-GB"/>
              <a:t>ij </a:t>
            </a:r>
            <a:r>
              <a:rPr lang="en-GB"/>
              <a:t>Ontwikkeling:</a:t>
            </a:r>
            <a:endParaRPr/>
          </a:p>
          <a:p>
            <a:pPr indent="-326571" lvl="1" marL="7837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Leertraject OSLO², json-ld</a:t>
            </a:r>
            <a:endParaRPr/>
          </a:p>
          <a:p>
            <a:pPr indent="-326571" lvl="1" marL="7837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Validatie van de api op OSLO compliancy</a:t>
            </a:r>
            <a:endParaRPr/>
          </a:p>
          <a:p>
            <a:pPr indent="-326571" lvl="1" marL="7837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Implementatie van create/update</a:t>
            </a:r>
            <a:endParaRPr/>
          </a:p>
          <a:p>
            <a:pPr indent="-326571" lvl="1" marL="78377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Prefetching data?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GTMF API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1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 txBox="1"/>
          <p:nvPr>
            <p:ph idx="1" type="body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-GB"/>
              <a:t>Pijnpunten b</a:t>
            </a:r>
            <a:r>
              <a:rPr lang="en-GB"/>
              <a:t>ij gebruik:</a:t>
            </a:r>
            <a:endParaRPr/>
          </a:p>
          <a:p>
            <a:pPr indent="-326571" lvl="1" marL="783771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De ontwikkelaar dient kennis te hebben van specifieke business logica om de API goed te kunnen implementeren</a:t>
            </a:r>
            <a:endParaRPr/>
          </a:p>
          <a:p>
            <a:pPr indent="-304800" lvl="2" marL="1219200" rtl="0">
              <a:spcBef>
                <a:spcPts val="0"/>
              </a:spcBef>
              <a:spcAft>
                <a:spcPts val="0"/>
              </a:spcAft>
              <a:buSzPts val="2000"/>
              <a:buChar char="&gt;"/>
            </a:pPr>
            <a:r>
              <a:rPr lang="en-GB"/>
              <a:t>Kan de status worden gewijzigd van een bepaald meldingsobject?</a:t>
            </a:r>
            <a:endParaRPr/>
          </a:p>
          <a:p>
            <a:pPr indent="-304800" lvl="2" marL="1219200" rtl="0">
              <a:spcBef>
                <a:spcPts val="0"/>
              </a:spcBef>
              <a:spcAft>
                <a:spcPts val="0"/>
              </a:spcAft>
              <a:buSzPts val="2000"/>
              <a:buChar char="&gt;"/>
            </a:pPr>
            <a:r>
              <a:rPr lang="en-GB"/>
              <a:t>Flow van de verschillende status transities</a:t>
            </a:r>
            <a:endParaRPr/>
          </a:p>
          <a:p>
            <a:pPr indent="-304800" lvl="2" marL="12192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&gt;"/>
            </a:pPr>
            <a:r>
              <a:rPr b="1" lang="en-GB">
                <a:solidFill>
                  <a:srgbClr val="FF0000"/>
                </a:solidFill>
              </a:rPr>
              <a:t>Mogelijke oplossing: Hydra Operations</a:t>
            </a:r>
            <a:endParaRPr b="1">
              <a:solidFill>
                <a:srgbClr val="FF0000"/>
              </a:solidFill>
            </a:endParaRPr>
          </a:p>
          <a:p>
            <a:pPr indent="0" lvl="0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b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b="1" lang="en-GB" sz="600">
                <a:solidFill>
                  <a:srgbClr val="00AA33"/>
                </a:solidFill>
                <a:latin typeface="Verdana"/>
                <a:ea typeface="Verdana"/>
                <a:cs typeface="Verdana"/>
                <a:sym typeface="Verdana"/>
              </a:rPr>
              <a:t>"@context": "http://www.w3.org/ns/hydra/context.jsonld"</a:t>
            </a: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"@id": "/an-issue",</a:t>
            </a:r>
            <a:b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"title": "An exemplary issue representation",</a:t>
            </a:r>
            <a:b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"description": "This issue can be deleted with an HTTP DELETE request",</a:t>
            </a:r>
            <a:b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b="1" lang="en-GB" sz="600">
                <a:solidFill>
                  <a:srgbClr val="00AA33"/>
                </a:solidFill>
                <a:latin typeface="Verdana"/>
                <a:ea typeface="Verdana"/>
                <a:cs typeface="Verdana"/>
                <a:sym typeface="Verdana"/>
              </a:rPr>
              <a:t>"operation"</a:t>
            </a: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[</a:t>
            </a:r>
            <a:b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-GB" sz="600">
                <a:solidFill>
                  <a:srgbClr val="00AA33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br>
              <a:rPr b="1" lang="en-GB" sz="600">
                <a:solidFill>
                  <a:srgbClr val="00AA3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-GB" sz="600">
                <a:solidFill>
                  <a:srgbClr val="00AA33"/>
                </a:solidFill>
                <a:latin typeface="Verdana"/>
                <a:ea typeface="Verdana"/>
                <a:cs typeface="Verdana"/>
                <a:sym typeface="Verdana"/>
              </a:rPr>
              <a:t>      "@type": "Operation",</a:t>
            </a:r>
            <a:br>
              <a:rPr b="1" lang="en-GB" sz="600">
                <a:solidFill>
                  <a:srgbClr val="00AA3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-GB" sz="600">
                <a:solidFill>
                  <a:srgbClr val="00AA33"/>
                </a:solidFill>
                <a:latin typeface="Verdana"/>
                <a:ea typeface="Verdana"/>
                <a:cs typeface="Verdana"/>
                <a:sym typeface="Verdana"/>
              </a:rPr>
              <a:t>      "method": "DELETE"</a:t>
            </a:r>
            <a:br>
              <a:rPr b="1" lang="en-GB" sz="600">
                <a:solidFill>
                  <a:srgbClr val="00AA3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-GB" sz="600">
                <a:solidFill>
                  <a:srgbClr val="00AA33"/>
                </a:solidFill>
                <a:latin typeface="Verdana"/>
                <a:ea typeface="Verdana"/>
                <a:cs typeface="Verdana"/>
                <a:sym typeface="Verdana"/>
              </a:rPr>
              <a:t>    }</a:t>
            </a:r>
            <a:b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]</a:t>
            </a:r>
            <a:b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6571" lvl="1" marL="783771" rtl="0"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Paginering van resultaten: </a:t>
            </a:r>
            <a:r>
              <a:rPr lang="en-GB">
                <a:solidFill>
                  <a:srgbClr val="FF0000"/>
                </a:solidFill>
              </a:rPr>
              <a:t>Oplossing: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Hydra Collections</a:t>
            </a:r>
            <a:endParaRPr>
              <a:solidFill>
                <a:srgbClr val="FF0000"/>
              </a:solidFill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64" name="Google Shape;464;p42"/>
          <p:cNvSpPr txBox="1"/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GTMF API</a:t>
            </a:r>
            <a:endParaRPr/>
          </a:p>
        </p:txBody>
      </p:sp>
      <p:sp>
        <p:nvSpPr>
          <p:cNvPr id="465" name="Google Shape;465;p42"/>
          <p:cNvSpPr txBox="1"/>
          <p:nvPr>
            <p:ph idx="12" type="sldNum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Enkele bestaande initiatieven/standaarden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2" name="Google Shape;472;p43"/>
          <p:cNvGraphicFramePr/>
          <p:nvPr/>
        </p:nvGraphicFramePr>
        <p:xfrm>
          <a:off x="789102" y="12035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{BE8FD9CD-FE88-4559-B896-D11371A9AB41}</a:tableStyleId>
              </a:tblPr>
              <a:tblGrid>
                <a:gridCol w="4173600"/>
                <a:gridCol w="42622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Naam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Type/Domein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Burgerloket API Standaard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API Specificatie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OpenAPI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API Specificatie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JSON API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API Specificatie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HYDRA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Semantiek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(Hypermedia vocabulary)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Linked Data Platform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API Specificatie &amp; Semantiek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IANA Link Relations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Semantiek </a:t>
                      </a:r>
                      <a:br>
                        <a:rPr lang="en-GB" sz="1800" u="none" cap="none" strike="noStrike"/>
                      </a:br>
                      <a:r>
                        <a:rPr lang="en-GB" sz="1800" u="none" cap="none" strike="noStrike"/>
                        <a:t>(Link Relations)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URI richtlijnen data.vlaanderen.be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URIs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(Hyper)GraphQL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u="none" cap="none" strike="noStrike"/>
                        <a:t>API Query Language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Overzicht: </a:t>
            </a:r>
            <a:r>
              <a:rPr b="0" i="0" lang="en-GB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https://github.com/pietercolpaert/generieke-hypermedia-api/issues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4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Generieke hypermedia API</a:t>
            </a:r>
            <a:b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“bouwblokken” standaardiseren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4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3.googleusercontent.com/trBvyM-npjXB_aeF1WCzFJQPa4teBymKXfXBPJN7KHjbvmpdL4D4NBDS9lrKt29yL51Fzm6gMaxN3CtfCf9LKamzXk8-MVU0a0zwskOEK7C-Gieee0QaxP3qcJS2HbBlBbLo-5NXy18" id="480" name="Google Shape;480;p44"/>
          <p:cNvPicPr preferRelativeResize="0"/>
          <p:nvPr/>
        </p:nvPicPr>
        <p:blipFill rotWithShape="1">
          <a:blip r:embed="rId4">
            <a:alphaModFix/>
          </a:blip>
          <a:srcRect b="17478" l="22373" r="22083" t="15880"/>
          <a:stretch/>
        </p:blipFill>
        <p:spPr>
          <a:xfrm>
            <a:off x="2018607" y="2415091"/>
            <a:ext cx="5868785" cy="396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1965158" y="494116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Open Standaarden voor Linkende Organisaties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 is OSLO?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CRUD acties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8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Graph-queries</a:t>
            </a:r>
            <a:endParaRPr/>
          </a:p>
          <a:p>
            <a:pPr indent="-342900" lvl="0" marL="342900" marR="0" rtl="0" algn="l">
              <a:lnSpc>
                <a:spcPct val="18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Geo-spatial features</a:t>
            </a:r>
            <a:endParaRPr/>
          </a:p>
          <a:p>
            <a:pPr indent="-342900" lvl="0" marL="342900" marR="0" rtl="0" algn="l">
              <a:lnSpc>
                <a:spcPct val="18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text search</a:t>
            </a:r>
            <a:endParaRPr/>
          </a:p>
          <a:p>
            <a:pPr indent="-342900" lvl="0" marL="342900" marR="0" rtl="0" algn="l">
              <a:lnSpc>
                <a:spcPct val="18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Juridische voorwaarden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8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Paginering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8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&gt;"/>
            </a:pPr>
            <a:r>
              <a:rPr b="0" i="0" lang="en-GB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Andere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5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Poll: is e</a:t>
            </a:r>
            <a:r>
              <a:rPr lang="en-GB"/>
              <a:t>r nood aan </a:t>
            </a: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standaardisatie rond volgende aspecten?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5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/>
          <p:nvPr>
            <p:ph idx="1" type="body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&gt;"/>
            </a:pPr>
            <a:r>
              <a:rPr b="0" i="0" lang="en-GB" sz="20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 API wil ik…</a:t>
            </a:r>
            <a:endParaRPr/>
          </a:p>
          <a:p>
            <a:pPr indent="-311331" lvl="1" marL="78377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gebruikers informeren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over de mogelijkheden </a:t>
            </a: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bij runtime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zodat ze </a:t>
            </a:r>
            <a:b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geen off-band documentatie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moeten raadplegen</a:t>
            </a:r>
            <a:endParaRPr sz="1800"/>
          </a:p>
          <a:p>
            <a:pPr indent="-311331" lvl="1" marL="78377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gebruikers bij </a:t>
            </a: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gepagineerde resultaten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onmiddelijk </a:t>
            </a: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 naar de eerste, vorige, volgende en laatste pagina bezorgen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als onderdeel van de API response, opdat ze geen query parameters moeten aanpassen om een nieuwe pagina te bekomen.</a:t>
            </a:r>
            <a:endParaRPr sz="1800"/>
          </a:p>
          <a:p>
            <a:pPr indent="-311331" lvl="1" marL="78377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nieuwe functionaliteit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kunnen aanbieden </a:t>
            </a: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zonder 'breaking changes’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 introduceren voor gebruikers, om zo rework te vermijden (~loose coupling).</a:t>
            </a:r>
            <a:endParaRPr sz="1800"/>
          </a:p>
          <a:p>
            <a:pPr indent="-311331" lvl="1" marL="78377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gebruikers functionaliteit van </a:t>
            </a: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 andere API service laten gebruiken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zonder dat ze zich bewust zijn van de implementatie-grenzen, om zo een </a:t>
            </a: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naadloze workflow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mogelijk te maken.</a:t>
            </a:r>
            <a:endParaRPr sz="1800"/>
          </a:p>
          <a:p>
            <a:pPr indent="-311331" lvl="1" marL="78377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Andere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Poll: user stories voor API’s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6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/>
          <p:nvPr>
            <p:ph idx="1" type="subTitle"/>
          </p:nvPr>
        </p:nvSpPr>
        <p:spPr>
          <a:xfrm>
            <a:off x="1965158" y="494116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7"/>
          <p:cNvSpPr txBox="1"/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discussie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/>
          <p:nvPr>
            <p:ph idx="1" type="body"/>
          </p:nvPr>
        </p:nvSpPr>
        <p:spPr>
          <a:xfrm>
            <a:off x="681051" y="1482225"/>
            <a:ext cx="9055800" cy="4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 juni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2de publieke werkgroepsessie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 juni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3de publieke werkgroepsessie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Juli en augustus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werken aan specificatie en generieke client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publieke review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oktober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validatie door werkgroep datastandaarden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 november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validatie door stuurorgaan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8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Vervolgstappen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8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48" y="0"/>
            <a:ext cx="97007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838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Standaarden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 Linkende Organisaties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Standaarden voor de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uitwisseling van informatie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Gebaseerd op de principes van </a:t>
            </a:r>
            <a:b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Linked Data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het </a:t>
            </a: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Semantisch Web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Vlaanderen Radicaal Digitaal principe </a:t>
            </a:r>
            <a:b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vraag niet wat je al weet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912992" y="330048"/>
            <a:ext cx="8185209" cy="913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 is OSLO?</a:t>
            </a:r>
            <a:b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89204" y="6550059"/>
            <a:ext cx="739309" cy="279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GB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992560" y="1370669"/>
            <a:ext cx="8280920" cy="4824536"/>
          </a:xfrm>
          <a:prstGeom prst="rect">
            <a:avLst/>
          </a:prstGeom>
          <a:solidFill>
            <a:srgbClr val="F2F2F2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19244" l="0" r="0" t="0"/>
          <a:stretch/>
        </p:blipFill>
        <p:spPr>
          <a:xfrm>
            <a:off x="1136576" y="1285152"/>
            <a:ext cx="9144000" cy="393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6537176" y="4979733"/>
            <a:ext cx="1008112" cy="2769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6537176" y="4979733"/>
            <a:ext cx="1008112" cy="2769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568625" y="5395305"/>
            <a:ext cx="2561945" cy="30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  <a:t>Local government</a:t>
            </a:r>
            <a:endParaRPr b="1" sz="1400">
              <a:solidFill>
                <a:srgbClr val="2B92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056526" y="5258550"/>
            <a:ext cx="2901907" cy="523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  <a:t>&gt; 1000 </a:t>
            </a:r>
            <a:b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  <a:t>  public services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5961150" y="5250540"/>
            <a:ext cx="2901907" cy="738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  <a:t>&gt; 250 </a:t>
            </a:r>
            <a:b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  <a:t>   Information </a:t>
            </a:r>
            <a:b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  <a:t>   Systems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7401272" y="5267135"/>
            <a:ext cx="1805344" cy="30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2B92BE"/>
                </a:solidFill>
                <a:latin typeface="Arial"/>
                <a:ea typeface="Arial"/>
                <a:cs typeface="Arial"/>
                <a:sym typeface="Arial"/>
              </a:rPr>
              <a:t># administrations</a:t>
            </a:r>
            <a:endParaRPr b="1" sz="1400">
              <a:solidFill>
                <a:srgbClr val="2B92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912992" y="330048"/>
            <a:ext cx="8185209" cy="913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Waarom OSLO?</a:t>
            </a:r>
            <a:br>
              <a:rPr b="1" lang="en-GB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912992" y="330048"/>
            <a:ext cx="8185209" cy="913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Waarom OSLO?</a:t>
            </a:r>
            <a:br>
              <a:rPr b="1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49702" r="12754" t="49694"/>
          <a:stretch/>
        </p:blipFill>
        <p:spPr>
          <a:xfrm rot="798508">
            <a:off x="4516243" y="2325074"/>
            <a:ext cx="4334052" cy="3315739"/>
          </a:xfrm>
          <a:prstGeom prst="rect">
            <a:avLst/>
          </a:prstGeom>
          <a:solidFill>
            <a:srgbClr val="EEEEEE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b="0" l="0" r="0" t="54175"/>
          <a:stretch/>
        </p:blipFill>
        <p:spPr>
          <a:xfrm rot="3284585">
            <a:off x="8672178" y="2738046"/>
            <a:ext cx="906175" cy="4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50660" l="0" r="0" t="0"/>
          <a:stretch/>
        </p:blipFill>
        <p:spPr>
          <a:xfrm rot="2904028">
            <a:off x="3884333" y="4918460"/>
            <a:ext cx="906125" cy="43726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/>
          <p:nvPr/>
        </p:nvSpPr>
        <p:spPr>
          <a:xfrm>
            <a:off x="1064570" y="1628800"/>
            <a:ext cx="3312367" cy="4824536"/>
          </a:xfrm>
          <a:prstGeom prst="rect">
            <a:avLst/>
          </a:prstGeom>
          <a:solidFill>
            <a:schemeClr val="lt1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21"/>
          <p:cNvGrpSpPr/>
          <p:nvPr/>
        </p:nvGrpSpPr>
        <p:grpSpPr>
          <a:xfrm>
            <a:off x="1224246" y="1788089"/>
            <a:ext cx="3007471" cy="4520451"/>
            <a:chOff x="0" y="0"/>
            <a:chExt cx="3007471" cy="4520450"/>
          </a:xfrm>
        </p:grpSpPr>
        <p:sp>
          <p:nvSpPr>
            <p:cNvPr id="144" name="Google Shape;144;p21"/>
            <p:cNvSpPr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 txBox="1"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00" lIns="85300" spcFirstLastPara="1" rIns="85300" wrap="square" tIns="85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 efficiëntie dienstverlening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rot="10800000">
              <a:off x="0" y="2913056"/>
              <a:ext cx="3007471" cy="979854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 txBox="1"/>
            <p:nvPr/>
          </p:nvSpPr>
          <p:spPr>
            <a:xfrm>
              <a:off x="0" y="2913056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00" lIns="85300" spcFirstLastPara="1" rIns="85300" wrap="square" tIns="85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informatie te koppelen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 rot="10800000">
              <a:off x="0" y="1942758"/>
              <a:ext cx="3007471" cy="979854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 txBox="1"/>
            <p:nvPr/>
          </p:nvSpPr>
          <p:spPr>
            <a:xfrm>
              <a:off x="0" y="1942758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00" lIns="85300" spcFirstLastPara="1" rIns="85300" wrap="square" tIns="85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 bestaan als silo’s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 rot="10800000">
              <a:off x="0" y="972460"/>
              <a:ext cx="3007471" cy="979854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0" y="97246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00" lIns="85300" spcFirstLastPara="1" rIns="85300" wrap="square" tIns="85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gestructureerd/gemodelleerd vanuit 1 perspectief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 rot="10800000">
              <a:off x="0" y="0"/>
              <a:ext cx="3007471" cy="979854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 txBox="1"/>
            <p:nvPr/>
          </p:nvSpPr>
          <p:spPr>
            <a:xfrm>
              <a:off x="0" y="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00" lIns="85300" spcFirstLastPara="1" rIns="85300" wrap="square" tIns="85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0" r="0" t="54175"/>
          <a:stretch/>
        </p:blipFill>
        <p:spPr>
          <a:xfrm rot="1779615">
            <a:off x="745761" y="6117390"/>
            <a:ext cx="906175" cy="4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b="50660" l="0" r="0" t="0"/>
          <a:stretch/>
        </p:blipFill>
        <p:spPr>
          <a:xfrm rot="1346519">
            <a:off x="3890353" y="1469587"/>
            <a:ext cx="906125" cy="43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899592" y="5750414"/>
            <a:ext cx="5977458" cy="774930"/>
          </a:xfrm>
          <a:custGeom>
            <a:pathLst>
              <a:path extrusionOk="0" h="923670" w="6287529">
                <a:moveTo>
                  <a:pt x="0" y="0"/>
                </a:moveTo>
                <a:lnTo>
                  <a:pt x="6287529" y="0"/>
                </a:lnTo>
                <a:lnTo>
                  <a:pt x="6287529" y="923670"/>
                </a:lnTo>
                <a:lnTo>
                  <a:pt x="0" y="923670"/>
                </a:lnTo>
                <a:lnTo>
                  <a:pt x="0" y="0"/>
                </a:lnTo>
                <a:close/>
              </a:path>
            </a:pathLst>
          </a:custGeom>
          <a:solidFill>
            <a:srgbClr val="FFF275"/>
          </a:solidFill>
          <a:ln cap="flat" cmpd="sng" w="38100">
            <a:solidFill>
              <a:srgbClr val="FFE61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625550" lIns="128000" spcFirstLastPara="1" rIns="128000" wrap="square" tIns="128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Technische interoperabiliteit</a:t>
            </a:r>
            <a:br>
              <a:rPr b="1"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technische problemen bij het koppelen van computersystemen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899592" y="4423023"/>
            <a:ext cx="5977458" cy="1191844"/>
          </a:xfrm>
          <a:custGeom>
            <a:pathLst>
              <a:path extrusionOk="0" h="1420605" w="6287529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rgbClr val="FFF275"/>
          </a:solidFill>
          <a:ln cap="flat" cmpd="sng" w="38100">
            <a:solidFill>
              <a:srgbClr val="FFE61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625550" lIns="128000" spcFirstLastPara="1" rIns="128000" wrap="square" tIns="128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Semantische interoperabiliteit</a:t>
            </a:r>
            <a:br>
              <a:rPr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Betekenis, structuur en passend gebruik van informatie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899592" y="3016272"/>
            <a:ext cx="5977458" cy="1191845"/>
          </a:xfrm>
          <a:custGeom>
            <a:pathLst>
              <a:path extrusionOk="0" h="1420605" w="6287529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FFE61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625550" lIns="128000" spcFirstLastPara="1" rIns="128000" wrap="square" tIns="128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Organisatorische interoperabiliteit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Optimale processen door/voor gegevensuitwisselingen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7046777" y="1569530"/>
            <a:ext cx="1517727" cy="4955814"/>
          </a:xfrm>
          <a:prstGeom prst="rect">
            <a:avLst/>
          </a:prstGeom>
          <a:solidFill>
            <a:srgbClr val="FFF275"/>
          </a:solidFill>
          <a:ln cap="flat" cmpd="sng" w="38100">
            <a:solidFill>
              <a:srgbClr val="FFDA3B"/>
            </a:solidFill>
            <a:prstDash val="solid"/>
            <a:round/>
            <a:headEnd len="sm" w="sm" type="none"/>
            <a:tailEnd len="sm" w="sm" type="none"/>
          </a:ln>
          <a:effectLst>
            <a:outerShdw blurRad="40005" rotWithShape="0" algn="ctr" dir="5400000" dist="2032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Politieke context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Politieke, culturele en structurele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omstandigheden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894851" y="1569530"/>
            <a:ext cx="5982199" cy="1191845"/>
          </a:xfrm>
          <a:custGeom>
            <a:pathLst>
              <a:path extrusionOk="0" h="1420605" w="6287529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FFE61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625550" lIns="128000" spcFirstLastPara="1" rIns="128000" wrap="square" tIns="128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Juridische interoperabiliteit</a:t>
            </a:r>
            <a:br>
              <a:rPr b="1"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Uitgelijnde en digitaal vriendelijke wetgeving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912992" y="330048"/>
            <a:ext cx="8185209" cy="913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Interoperabiliteitsraamwerk</a:t>
            </a:r>
            <a:endParaRPr b="1" i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1064570" y="1628800"/>
            <a:ext cx="7873667" cy="4824536"/>
          </a:xfrm>
          <a:prstGeom prst="rect">
            <a:avLst/>
          </a:prstGeom>
          <a:solidFill>
            <a:schemeClr val="lt1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0" t="54175"/>
          <a:stretch/>
        </p:blipFill>
        <p:spPr>
          <a:xfrm rot="1779615">
            <a:off x="745761" y="6117390"/>
            <a:ext cx="906175" cy="4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50660" l="0" r="0" t="0"/>
          <a:stretch/>
        </p:blipFill>
        <p:spPr>
          <a:xfrm rot="1346519">
            <a:off x="8502832" y="1380532"/>
            <a:ext cx="906125" cy="437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"/>
          <p:cNvGrpSpPr/>
          <p:nvPr/>
        </p:nvGrpSpPr>
        <p:grpSpPr>
          <a:xfrm>
            <a:off x="1333216" y="2039671"/>
            <a:ext cx="7239568" cy="3663081"/>
            <a:chOff x="1202086" y="1576562"/>
            <a:chExt cx="9652757" cy="4884106"/>
          </a:xfrm>
        </p:grpSpPr>
        <p:grpSp>
          <p:nvGrpSpPr>
            <p:cNvPr id="174" name="Google Shape;174;p23"/>
            <p:cNvGrpSpPr/>
            <p:nvPr/>
          </p:nvGrpSpPr>
          <p:grpSpPr>
            <a:xfrm>
              <a:off x="1202086" y="1576562"/>
              <a:ext cx="9652757" cy="4884106"/>
              <a:chOff x="838199" y="1692121"/>
              <a:chExt cx="9652757" cy="4884106"/>
            </a:xfrm>
          </p:grpSpPr>
          <p:grpSp>
            <p:nvGrpSpPr>
              <p:cNvPr id="175" name="Google Shape;175;p23"/>
              <p:cNvGrpSpPr/>
              <p:nvPr/>
            </p:nvGrpSpPr>
            <p:grpSpPr>
              <a:xfrm>
                <a:off x="3251389" y="1692123"/>
                <a:ext cx="7239568" cy="4884105"/>
                <a:chOff x="3235384" y="2821128"/>
                <a:chExt cx="3609376" cy="2547895"/>
              </a:xfrm>
            </p:grpSpPr>
            <p:grpSp>
              <p:nvGrpSpPr>
                <p:cNvPr id="176" name="Google Shape;176;p23"/>
                <p:cNvGrpSpPr/>
                <p:nvPr/>
              </p:nvGrpSpPr>
              <p:grpSpPr>
                <a:xfrm>
                  <a:off x="3235384" y="2821128"/>
                  <a:ext cx="3609376" cy="2547895"/>
                  <a:chOff x="2989837" y="2235322"/>
                  <a:chExt cx="3650187" cy="2267915"/>
                </a:xfrm>
              </p:grpSpPr>
              <p:sp>
                <p:nvSpPr>
                  <p:cNvPr id="177" name="Google Shape;177;p23"/>
                  <p:cNvSpPr/>
                  <p:nvPr/>
                </p:nvSpPr>
                <p:spPr>
                  <a:xfrm>
                    <a:off x="4206566" y="2235322"/>
                    <a:ext cx="1216729" cy="2267915"/>
                  </a:xfrm>
                  <a:prstGeom prst="rect">
                    <a:avLst/>
                  </a:prstGeom>
                  <a:solidFill>
                    <a:srgbClr val="E8EBE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chemeClr val="lt1"/>
                      </a:solidFill>
                      <a:latin typeface="Georgia"/>
                      <a:ea typeface="Georgia"/>
                      <a:cs typeface="Georgia"/>
                      <a:sym typeface="Georgia"/>
                    </a:endParaRPr>
                  </a:p>
                </p:txBody>
              </p:sp>
              <p:sp>
                <p:nvSpPr>
                  <p:cNvPr id="178" name="Google Shape;178;p23"/>
                  <p:cNvSpPr txBox="1"/>
                  <p:nvPr/>
                </p:nvSpPr>
                <p:spPr>
                  <a:xfrm>
                    <a:off x="4272367" y="2294327"/>
                    <a:ext cx="1100749" cy="3211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i="1" lang="en-GB" sz="15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Businessanalisten</a:t>
                    </a:r>
                    <a:endParaRPr sz="19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" name="Google Shape;179;p23"/>
                  <p:cNvSpPr/>
                  <p:nvPr/>
                </p:nvSpPr>
                <p:spPr>
                  <a:xfrm>
                    <a:off x="5423295" y="2235322"/>
                    <a:ext cx="1216729" cy="2267313"/>
                  </a:xfrm>
                  <a:prstGeom prst="rect">
                    <a:avLst/>
                  </a:prstGeom>
                  <a:solidFill>
                    <a:srgbClr val="FFE61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chemeClr val="lt1"/>
                      </a:solidFill>
                      <a:latin typeface="Georgia"/>
                      <a:ea typeface="Georgia"/>
                      <a:cs typeface="Georgia"/>
                      <a:sym typeface="Georgia"/>
                    </a:endParaRPr>
                  </a:p>
                </p:txBody>
              </p:sp>
              <p:sp>
                <p:nvSpPr>
                  <p:cNvPr id="180" name="Google Shape;180;p23"/>
                  <p:cNvSpPr/>
                  <p:nvPr/>
                </p:nvSpPr>
                <p:spPr>
                  <a:xfrm>
                    <a:off x="2989837" y="2235322"/>
                    <a:ext cx="1216729" cy="2267915"/>
                  </a:xfrm>
                  <a:prstGeom prst="rect">
                    <a:avLst/>
                  </a:prstGeom>
                  <a:solidFill>
                    <a:srgbClr val="FFE61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chemeClr val="lt1"/>
                      </a:solidFill>
                      <a:latin typeface="Georgia"/>
                      <a:ea typeface="Georgia"/>
                      <a:cs typeface="Georgia"/>
                      <a:sym typeface="Georgia"/>
                    </a:endParaRPr>
                  </a:p>
                </p:txBody>
              </p:sp>
              <p:sp>
                <p:nvSpPr>
                  <p:cNvPr id="181" name="Google Shape;181;p23"/>
                  <p:cNvSpPr txBox="1"/>
                  <p:nvPr/>
                </p:nvSpPr>
                <p:spPr>
                  <a:xfrm>
                    <a:off x="5489096" y="2293726"/>
                    <a:ext cx="1100749" cy="3217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i="1" lang="en-GB" sz="15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Ontwikkelaars</a:t>
                    </a:r>
                    <a:endParaRPr sz="19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Google Shape;182;p23"/>
                  <p:cNvSpPr txBox="1"/>
                  <p:nvPr/>
                </p:nvSpPr>
                <p:spPr>
                  <a:xfrm>
                    <a:off x="3055638" y="2294327"/>
                    <a:ext cx="1101563" cy="3211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i="1" lang="en-GB" sz="15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Project managers</a:t>
                    </a:r>
                    <a:endParaRPr sz="19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83" name="Google Shape;183;p23"/>
                <p:cNvSpPr/>
                <p:nvPr/>
              </p:nvSpPr>
              <p:spPr>
                <a:xfrm>
                  <a:off x="3235384" y="4094809"/>
                  <a:ext cx="1154312" cy="1273537"/>
                </a:xfrm>
                <a:custGeom>
                  <a:pathLst>
                    <a:path extrusionOk="0" h="120000" w="12000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04788" y="120000"/>
                      </a:lnTo>
                      <a:lnTo>
                        <a:pt x="104788" y="120000"/>
                      </a:lnTo>
                      <a:lnTo>
                        <a:pt x="104037" y="117617"/>
                      </a:lnTo>
                      <a:lnTo>
                        <a:pt x="103098" y="115404"/>
                      </a:lnTo>
                      <a:lnTo>
                        <a:pt x="102535" y="114382"/>
                      </a:lnTo>
                      <a:lnTo>
                        <a:pt x="101971" y="113361"/>
                      </a:lnTo>
                      <a:lnTo>
                        <a:pt x="101220" y="112510"/>
                      </a:lnTo>
                      <a:lnTo>
                        <a:pt x="100281" y="111829"/>
                      </a:lnTo>
                      <a:lnTo>
                        <a:pt x="100281" y="111829"/>
                      </a:lnTo>
                      <a:lnTo>
                        <a:pt x="99906" y="113191"/>
                      </a:lnTo>
                      <a:lnTo>
                        <a:pt x="99718" y="115234"/>
                      </a:lnTo>
                      <a:lnTo>
                        <a:pt x="99718" y="120000"/>
                      </a:lnTo>
                      <a:lnTo>
                        <a:pt x="99718" y="120000"/>
                      </a:ln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112851"/>
                      </a:lnTo>
                      <a:lnTo>
                        <a:pt x="0" y="112851"/>
                      </a:lnTo>
                      <a:lnTo>
                        <a:pt x="1502" y="110127"/>
                      </a:lnTo>
                      <a:lnTo>
                        <a:pt x="2629" y="107404"/>
                      </a:lnTo>
                      <a:lnTo>
                        <a:pt x="3568" y="104510"/>
                      </a:lnTo>
                      <a:lnTo>
                        <a:pt x="4507" y="101617"/>
                      </a:lnTo>
                      <a:lnTo>
                        <a:pt x="6009" y="95659"/>
                      </a:lnTo>
                      <a:lnTo>
                        <a:pt x="7323" y="89702"/>
                      </a:lnTo>
                      <a:lnTo>
                        <a:pt x="8638" y="83914"/>
                      </a:lnTo>
                      <a:lnTo>
                        <a:pt x="9389" y="81021"/>
                      </a:lnTo>
                      <a:lnTo>
                        <a:pt x="10140" y="78297"/>
                      </a:lnTo>
                      <a:lnTo>
                        <a:pt x="11079" y="75744"/>
                      </a:lnTo>
                      <a:lnTo>
                        <a:pt x="12394" y="73361"/>
                      </a:lnTo>
                      <a:lnTo>
                        <a:pt x="13708" y="70978"/>
                      </a:lnTo>
                      <a:lnTo>
                        <a:pt x="15211" y="68936"/>
                      </a:lnTo>
                      <a:lnTo>
                        <a:pt x="15211" y="68936"/>
                      </a:lnTo>
                      <a:lnTo>
                        <a:pt x="16713" y="67404"/>
                      </a:lnTo>
                      <a:lnTo>
                        <a:pt x="18215" y="66042"/>
                      </a:lnTo>
                      <a:lnTo>
                        <a:pt x="19906" y="64851"/>
                      </a:lnTo>
                      <a:lnTo>
                        <a:pt x="21784" y="63829"/>
                      </a:lnTo>
                      <a:lnTo>
                        <a:pt x="23661" y="62978"/>
                      </a:lnTo>
                      <a:lnTo>
                        <a:pt x="25539" y="62127"/>
                      </a:lnTo>
                      <a:lnTo>
                        <a:pt x="29483" y="60595"/>
                      </a:lnTo>
                      <a:lnTo>
                        <a:pt x="33615" y="58893"/>
                      </a:lnTo>
                      <a:lnTo>
                        <a:pt x="37746" y="57191"/>
                      </a:lnTo>
                      <a:lnTo>
                        <a:pt x="39624" y="56170"/>
                      </a:lnTo>
                      <a:lnTo>
                        <a:pt x="41502" y="54978"/>
                      </a:lnTo>
                      <a:lnTo>
                        <a:pt x="43380" y="53617"/>
                      </a:lnTo>
                      <a:lnTo>
                        <a:pt x="45070" y="52085"/>
                      </a:lnTo>
                      <a:lnTo>
                        <a:pt x="45070" y="52085"/>
                      </a:lnTo>
                      <a:lnTo>
                        <a:pt x="45258" y="50042"/>
                      </a:lnTo>
                      <a:lnTo>
                        <a:pt x="45070" y="48170"/>
                      </a:lnTo>
                      <a:lnTo>
                        <a:pt x="44882" y="46468"/>
                      </a:lnTo>
                      <a:lnTo>
                        <a:pt x="44507" y="44936"/>
                      </a:lnTo>
                      <a:lnTo>
                        <a:pt x="43380" y="42042"/>
                      </a:lnTo>
                      <a:lnTo>
                        <a:pt x="42253" y="39319"/>
                      </a:lnTo>
                      <a:lnTo>
                        <a:pt x="42253" y="39319"/>
                      </a:lnTo>
                      <a:lnTo>
                        <a:pt x="42065" y="38978"/>
                      </a:lnTo>
                      <a:lnTo>
                        <a:pt x="41877" y="38978"/>
                      </a:lnTo>
                      <a:lnTo>
                        <a:pt x="41126" y="39319"/>
                      </a:lnTo>
                      <a:lnTo>
                        <a:pt x="40375" y="39829"/>
                      </a:lnTo>
                      <a:lnTo>
                        <a:pt x="40000" y="39829"/>
                      </a:lnTo>
                      <a:lnTo>
                        <a:pt x="39436" y="39829"/>
                      </a:lnTo>
                      <a:lnTo>
                        <a:pt x="39436" y="39829"/>
                      </a:lnTo>
                      <a:lnTo>
                        <a:pt x="38685" y="36085"/>
                      </a:lnTo>
                      <a:lnTo>
                        <a:pt x="37746" y="32510"/>
                      </a:lnTo>
                      <a:lnTo>
                        <a:pt x="37183" y="30638"/>
                      </a:lnTo>
                      <a:lnTo>
                        <a:pt x="36619" y="29106"/>
                      </a:lnTo>
                      <a:lnTo>
                        <a:pt x="35868" y="27404"/>
                      </a:lnTo>
                      <a:lnTo>
                        <a:pt x="34929" y="26042"/>
                      </a:lnTo>
                      <a:lnTo>
                        <a:pt x="34929" y="26042"/>
                      </a:lnTo>
                      <a:lnTo>
                        <a:pt x="35492" y="24680"/>
                      </a:lnTo>
                      <a:lnTo>
                        <a:pt x="35680" y="23148"/>
                      </a:lnTo>
                      <a:lnTo>
                        <a:pt x="35868" y="21617"/>
                      </a:lnTo>
                      <a:lnTo>
                        <a:pt x="35868" y="19914"/>
                      </a:lnTo>
                      <a:lnTo>
                        <a:pt x="35868" y="18382"/>
                      </a:lnTo>
                      <a:lnTo>
                        <a:pt x="35680" y="16851"/>
                      </a:lnTo>
                      <a:lnTo>
                        <a:pt x="34929" y="13787"/>
                      </a:lnTo>
                      <a:lnTo>
                        <a:pt x="34929" y="13787"/>
                      </a:lnTo>
                      <a:lnTo>
                        <a:pt x="36056" y="11234"/>
                      </a:lnTo>
                      <a:lnTo>
                        <a:pt x="37370" y="9191"/>
                      </a:lnTo>
                      <a:lnTo>
                        <a:pt x="38685" y="7489"/>
                      </a:lnTo>
                      <a:lnTo>
                        <a:pt x="40563" y="5617"/>
                      </a:lnTo>
                      <a:lnTo>
                        <a:pt x="40563" y="5617"/>
                      </a:lnTo>
                      <a:lnTo>
                        <a:pt x="41314" y="4765"/>
                      </a:lnTo>
                      <a:lnTo>
                        <a:pt x="41877" y="3914"/>
                      </a:lnTo>
                      <a:lnTo>
                        <a:pt x="42253" y="3063"/>
                      </a:lnTo>
                      <a:lnTo>
                        <a:pt x="42816" y="2553"/>
                      </a:lnTo>
                      <a:lnTo>
                        <a:pt x="42816" y="2553"/>
                      </a:lnTo>
                      <a:lnTo>
                        <a:pt x="43568" y="2212"/>
                      </a:lnTo>
                      <a:lnTo>
                        <a:pt x="44882" y="1702"/>
                      </a:lnTo>
                      <a:lnTo>
                        <a:pt x="48262" y="851"/>
                      </a:lnTo>
                      <a:lnTo>
                        <a:pt x="51830" y="170"/>
                      </a:lnTo>
                      <a:lnTo>
                        <a:pt x="53521" y="0"/>
                      </a:lnTo>
                      <a:lnTo>
                        <a:pt x="54647" y="0"/>
                      </a:lnTo>
                      <a:lnTo>
                        <a:pt x="54647" y="0"/>
                      </a:lnTo>
                      <a:lnTo>
                        <a:pt x="55211" y="170"/>
                      </a:lnTo>
                      <a:lnTo>
                        <a:pt x="55962" y="680"/>
                      </a:lnTo>
                      <a:lnTo>
                        <a:pt x="56713" y="1191"/>
                      </a:lnTo>
                      <a:lnTo>
                        <a:pt x="57464" y="1531"/>
                      </a:lnTo>
                      <a:lnTo>
                        <a:pt x="57464" y="1531"/>
                      </a:lnTo>
                      <a:lnTo>
                        <a:pt x="61220" y="2042"/>
                      </a:lnTo>
                      <a:lnTo>
                        <a:pt x="64788" y="2553"/>
                      </a:lnTo>
                      <a:lnTo>
                        <a:pt x="66478" y="2723"/>
                      </a:lnTo>
                      <a:lnTo>
                        <a:pt x="67981" y="3063"/>
                      </a:lnTo>
                      <a:lnTo>
                        <a:pt x="69295" y="3574"/>
                      </a:lnTo>
                      <a:lnTo>
                        <a:pt x="70422" y="4085"/>
                      </a:lnTo>
                      <a:lnTo>
                        <a:pt x="70422" y="4085"/>
                      </a:lnTo>
                      <a:lnTo>
                        <a:pt x="69859" y="3744"/>
                      </a:lnTo>
                      <a:lnTo>
                        <a:pt x="69483" y="3744"/>
                      </a:lnTo>
                      <a:lnTo>
                        <a:pt x="69295" y="3914"/>
                      </a:lnTo>
                      <a:lnTo>
                        <a:pt x="69483" y="4425"/>
                      </a:lnTo>
                      <a:lnTo>
                        <a:pt x="69859" y="5617"/>
                      </a:lnTo>
                      <a:lnTo>
                        <a:pt x="69859" y="5617"/>
                      </a:lnTo>
                      <a:lnTo>
                        <a:pt x="70234" y="6127"/>
                      </a:lnTo>
                      <a:lnTo>
                        <a:pt x="70985" y="6638"/>
                      </a:lnTo>
                      <a:lnTo>
                        <a:pt x="72300" y="7489"/>
                      </a:lnTo>
                      <a:lnTo>
                        <a:pt x="74929" y="8680"/>
                      </a:lnTo>
                      <a:lnTo>
                        <a:pt x="74929" y="8680"/>
                      </a:lnTo>
                      <a:lnTo>
                        <a:pt x="74553" y="9361"/>
                      </a:lnTo>
                      <a:lnTo>
                        <a:pt x="74553" y="10212"/>
                      </a:lnTo>
                      <a:lnTo>
                        <a:pt x="74741" y="11063"/>
                      </a:lnTo>
                      <a:lnTo>
                        <a:pt x="75117" y="11744"/>
                      </a:lnTo>
                      <a:lnTo>
                        <a:pt x="76056" y="13276"/>
                      </a:lnTo>
                      <a:lnTo>
                        <a:pt x="77183" y="14297"/>
                      </a:lnTo>
                      <a:lnTo>
                        <a:pt x="77183" y="14297"/>
                      </a:lnTo>
                      <a:lnTo>
                        <a:pt x="76807" y="15489"/>
                      </a:lnTo>
                      <a:lnTo>
                        <a:pt x="76431" y="16680"/>
                      </a:lnTo>
                      <a:lnTo>
                        <a:pt x="76244" y="18893"/>
                      </a:lnTo>
                      <a:lnTo>
                        <a:pt x="76244" y="21276"/>
                      </a:lnTo>
                      <a:lnTo>
                        <a:pt x="76431" y="23489"/>
                      </a:lnTo>
                      <a:lnTo>
                        <a:pt x="76619" y="25872"/>
                      </a:lnTo>
                      <a:lnTo>
                        <a:pt x="76619" y="28085"/>
                      </a:lnTo>
                      <a:lnTo>
                        <a:pt x="76619" y="30297"/>
                      </a:lnTo>
                      <a:lnTo>
                        <a:pt x="76056" y="32680"/>
                      </a:lnTo>
                      <a:lnTo>
                        <a:pt x="76056" y="32680"/>
                      </a:lnTo>
                      <a:lnTo>
                        <a:pt x="75305" y="34553"/>
                      </a:lnTo>
                      <a:lnTo>
                        <a:pt x="74178" y="36425"/>
                      </a:lnTo>
                      <a:lnTo>
                        <a:pt x="71924" y="40170"/>
                      </a:lnTo>
                      <a:lnTo>
                        <a:pt x="70798" y="42042"/>
                      </a:lnTo>
                      <a:lnTo>
                        <a:pt x="70234" y="44085"/>
                      </a:lnTo>
                      <a:lnTo>
                        <a:pt x="70046" y="45106"/>
                      </a:lnTo>
                      <a:lnTo>
                        <a:pt x="70046" y="46297"/>
                      </a:lnTo>
                      <a:lnTo>
                        <a:pt x="70046" y="47319"/>
                      </a:lnTo>
                      <a:lnTo>
                        <a:pt x="70422" y="48510"/>
                      </a:lnTo>
                      <a:lnTo>
                        <a:pt x="70422" y="48510"/>
                      </a:lnTo>
                      <a:lnTo>
                        <a:pt x="72676" y="49531"/>
                      </a:lnTo>
                      <a:lnTo>
                        <a:pt x="75117" y="50553"/>
                      </a:lnTo>
                      <a:lnTo>
                        <a:pt x="77746" y="51404"/>
                      </a:lnTo>
                      <a:lnTo>
                        <a:pt x="80187" y="52085"/>
                      </a:lnTo>
                      <a:lnTo>
                        <a:pt x="90704" y="54808"/>
                      </a:lnTo>
                      <a:lnTo>
                        <a:pt x="93145" y="55489"/>
                      </a:lnTo>
                      <a:lnTo>
                        <a:pt x="95774" y="56340"/>
                      </a:lnTo>
                      <a:lnTo>
                        <a:pt x="98028" y="57191"/>
                      </a:lnTo>
                      <a:lnTo>
                        <a:pt x="100469" y="58212"/>
                      </a:lnTo>
                      <a:lnTo>
                        <a:pt x="102535" y="59574"/>
                      </a:lnTo>
                      <a:lnTo>
                        <a:pt x="104600" y="60936"/>
                      </a:lnTo>
                      <a:lnTo>
                        <a:pt x="106478" y="62468"/>
                      </a:lnTo>
                      <a:lnTo>
                        <a:pt x="108169" y="64340"/>
                      </a:lnTo>
                      <a:lnTo>
                        <a:pt x="108169" y="64340"/>
                      </a:lnTo>
                      <a:lnTo>
                        <a:pt x="110046" y="66893"/>
                      </a:lnTo>
                      <a:lnTo>
                        <a:pt x="111924" y="70127"/>
                      </a:lnTo>
                      <a:lnTo>
                        <a:pt x="113802" y="73872"/>
                      </a:lnTo>
                      <a:lnTo>
                        <a:pt x="115492" y="77957"/>
                      </a:lnTo>
                      <a:lnTo>
                        <a:pt x="116995" y="82212"/>
                      </a:lnTo>
                      <a:lnTo>
                        <a:pt x="117934" y="86468"/>
                      </a:lnTo>
                      <a:lnTo>
                        <a:pt x="118309" y="88510"/>
                      </a:lnTo>
                      <a:lnTo>
                        <a:pt x="118497" y="90553"/>
                      </a:lnTo>
                      <a:lnTo>
                        <a:pt x="118497" y="92595"/>
                      </a:lnTo>
                      <a:lnTo>
                        <a:pt x="118309" y="94468"/>
                      </a:lnTo>
                      <a:lnTo>
                        <a:pt x="118309" y="94468"/>
                      </a:lnTo>
                      <a:lnTo>
                        <a:pt x="118122" y="95148"/>
                      </a:lnTo>
                      <a:lnTo>
                        <a:pt x="117934" y="95829"/>
                      </a:lnTo>
                      <a:lnTo>
                        <a:pt x="117183" y="97021"/>
                      </a:lnTo>
                      <a:lnTo>
                        <a:pt x="116431" y="98212"/>
                      </a:lnTo>
                      <a:lnTo>
                        <a:pt x="116056" y="99574"/>
                      </a:lnTo>
                      <a:lnTo>
                        <a:pt x="116056" y="99574"/>
                      </a:lnTo>
                      <a:lnTo>
                        <a:pt x="115868" y="100936"/>
                      </a:lnTo>
                      <a:lnTo>
                        <a:pt x="115868" y="102127"/>
                      </a:lnTo>
                      <a:lnTo>
                        <a:pt x="116056" y="104680"/>
                      </a:lnTo>
                      <a:lnTo>
                        <a:pt x="116807" y="107063"/>
                      </a:lnTo>
                      <a:lnTo>
                        <a:pt x="117558" y="109617"/>
                      </a:lnTo>
                      <a:lnTo>
                        <a:pt x="118497" y="112000"/>
                      </a:lnTo>
                      <a:lnTo>
                        <a:pt x="119248" y="114553"/>
                      </a:lnTo>
                      <a:lnTo>
                        <a:pt x="119812" y="117106"/>
                      </a:lnTo>
                      <a:lnTo>
                        <a:pt x="120000" y="118638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23"/>
                <p:cNvSpPr/>
                <p:nvPr/>
              </p:nvSpPr>
              <p:spPr>
                <a:xfrm>
                  <a:off x="5752749" y="4086114"/>
                  <a:ext cx="980895" cy="1282570"/>
                </a:xfrm>
                <a:custGeom>
                  <a:pathLst>
                    <a:path extrusionOk="0" h="120000" w="120000">
                      <a:moveTo>
                        <a:pt x="52380" y="168"/>
                      </a:moveTo>
                      <a:lnTo>
                        <a:pt x="52380" y="168"/>
                      </a:lnTo>
                      <a:cubicBezTo>
                        <a:pt x="52668" y="108"/>
                        <a:pt x="52968" y="60"/>
                        <a:pt x="53256" y="0"/>
                      </a:cubicBezTo>
                      <a:lnTo>
                        <a:pt x="53484" y="0"/>
                      </a:lnTo>
                      <a:lnTo>
                        <a:pt x="53484" y="168"/>
                      </a:lnTo>
                      <a:cubicBezTo>
                        <a:pt x="53412" y="276"/>
                        <a:pt x="53328" y="396"/>
                        <a:pt x="53256" y="504"/>
                      </a:cubicBezTo>
                      <a:lnTo>
                        <a:pt x="52812" y="1020"/>
                      </a:lnTo>
                      <a:cubicBezTo>
                        <a:pt x="52368" y="1464"/>
                        <a:pt x="51936" y="1920"/>
                        <a:pt x="51492" y="2364"/>
                      </a:cubicBezTo>
                      <a:cubicBezTo>
                        <a:pt x="51348" y="2592"/>
                        <a:pt x="51192" y="2820"/>
                        <a:pt x="51048" y="3048"/>
                      </a:cubicBezTo>
                      <a:lnTo>
                        <a:pt x="51048" y="3720"/>
                      </a:lnTo>
                      <a:lnTo>
                        <a:pt x="51048" y="3720"/>
                      </a:lnTo>
                      <a:lnTo>
                        <a:pt x="56136" y="3048"/>
                      </a:lnTo>
                      <a:lnTo>
                        <a:pt x="58560" y="2868"/>
                      </a:lnTo>
                      <a:lnTo>
                        <a:pt x="60996" y="2868"/>
                      </a:lnTo>
                      <a:lnTo>
                        <a:pt x="63648" y="2868"/>
                      </a:lnTo>
                      <a:lnTo>
                        <a:pt x="66072" y="3048"/>
                      </a:lnTo>
                      <a:lnTo>
                        <a:pt x="68508" y="3384"/>
                      </a:lnTo>
                      <a:lnTo>
                        <a:pt x="70716" y="3720"/>
                      </a:lnTo>
                      <a:lnTo>
                        <a:pt x="72924" y="4392"/>
                      </a:lnTo>
                      <a:lnTo>
                        <a:pt x="74916" y="5244"/>
                      </a:lnTo>
                      <a:lnTo>
                        <a:pt x="76908" y="6084"/>
                      </a:lnTo>
                      <a:lnTo>
                        <a:pt x="78672" y="7272"/>
                      </a:lnTo>
                      <a:lnTo>
                        <a:pt x="80220" y="8616"/>
                      </a:lnTo>
                      <a:lnTo>
                        <a:pt x="81552" y="10140"/>
                      </a:lnTo>
                      <a:cubicBezTo>
                        <a:pt x="81924" y="10704"/>
                        <a:pt x="82284" y="11268"/>
                        <a:pt x="82656" y="11832"/>
                      </a:cubicBezTo>
                      <a:cubicBezTo>
                        <a:pt x="82944" y="12504"/>
                        <a:pt x="83244" y="13188"/>
                        <a:pt x="83532" y="13860"/>
                      </a:cubicBezTo>
                      <a:lnTo>
                        <a:pt x="83532" y="13860"/>
                      </a:lnTo>
                      <a:cubicBezTo>
                        <a:pt x="83604" y="14316"/>
                        <a:pt x="83688" y="14760"/>
                        <a:pt x="83760" y="15216"/>
                      </a:cubicBezTo>
                      <a:cubicBezTo>
                        <a:pt x="83832" y="15660"/>
                        <a:pt x="83904" y="16116"/>
                        <a:pt x="83976" y="16560"/>
                      </a:cubicBezTo>
                      <a:cubicBezTo>
                        <a:pt x="83904" y="17016"/>
                        <a:pt x="83832" y="17460"/>
                        <a:pt x="83760" y="17916"/>
                      </a:cubicBezTo>
                      <a:cubicBezTo>
                        <a:pt x="83688" y="18372"/>
                        <a:pt x="83604" y="18816"/>
                        <a:pt x="83532" y="19272"/>
                      </a:cubicBezTo>
                      <a:cubicBezTo>
                        <a:pt x="83244" y="20064"/>
                        <a:pt x="82944" y="20844"/>
                        <a:pt x="82656" y="21636"/>
                      </a:cubicBezTo>
                      <a:cubicBezTo>
                        <a:pt x="82584" y="22032"/>
                        <a:pt x="82500" y="22416"/>
                        <a:pt x="82428" y="22812"/>
                      </a:cubicBezTo>
                      <a:lnTo>
                        <a:pt x="82212" y="24000"/>
                      </a:lnTo>
                      <a:lnTo>
                        <a:pt x="82212" y="24000"/>
                      </a:lnTo>
                      <a:lnTo>
                        <a:pt x="82212" y="25860"/>
                      </a:lnTo>
                      <a:cubicBezTo>
                        <a:pt x="82356" y="26484"/>
                        <a:pt x="82512" y="27096"/>
                        <a:pt x="82656" y="27720"/>
                      </a:cubicBezTo>
                      <a:lnTo>
                        <a:pt x="83088" y="29916"/>
                      </a:lnTo>
                      <a:cubicBezTo>
                        <a:pt x="83160" y="30588"/>
                        <a:pt x="83244" y="31272"/>
                        <a:pt x="83316" y="31944"/>
                      </a:cubicBezTo>
                      <a:cubicBezTo>
                        <a:pt x="83244" y="32280"/>
                        <a:pt x="83160" y="32616"/>
                        <a:pt x="83088" y="32952"/>
                      </a:cubicBezTo>
                      <a:cubicBezTo>
                        <a:pt x="83016" y="33288"/>
                        <a:pt x="82944" y="33636"/>
                        <a:pt x="82872" y="33972"/>
                      </a:cubicBezTo>
                      <a:cubicBezTo>
                        <a:pt x="82800" y="34248"/>
                        <a:pt x="82728" y="34536"/>
                        <a:pt x="82656" y="34812"/>
                      </a:cubicBezTo>
                      <a:cubicBezTo>
                        <a:pt x="82512" y="35100"/>
                        <a:pt x="82356" y="35376"/>
                        <a:pt x="82212" y="35664"/>
                      </a:cubicBezTo>
                      <a:lnTo>
                        <a:pt x="81324" y="36336"/>
                      </a:lnTo>
                      <a:lnTo>
                        <a:pt x="80436" y="36840"/>
                      </a:lnTo>
                      <a:cubicBezTo>
                        <a:pt x="79992" y="37008"/>
                        <a:pt x="79560" y="37188"/>
                        <a:pt x="79116" y="37356"/>
                      </a:cubicBezTo>
                      <a:lnTo>
                        <a:pt x="77568" y="37692"/>
                      </a:lnTo>
                      <a:lnTo>
                        <a:pt x="77568" y="37692"/>
                      </a:lnTo>
                      <a:lnTo>
                        <a:pt x="77568" y="39216"/>
                      </a:lnTo>
                      <a:cubicBezTo>
                        <a:pt x="77424" y="39720"/>
                        <a:pt x="77268" y="40224"/>
                        <a:pt x="77124" y="40728"/>
                      </a:cubicBezTo>
                      <a:cubicBezTo>
                        <a:pt x="76752" y="41748"/>
                        <a:pt x="76392" y="42756"/>
                        <a:pt x="76020" y="43776"/>
                      </a:cubicBezTo>
                      <a:cubicBezTo>
                        <a:pt x="75876" y="44280"/>
                        <a:pt x="75720" y="44796"/>
                        <a:pt x="75576" y="45300"/>
                      </a:cubicBezTo>
                      <a:cubicBezTo>
                        <a:pt x="75504" y="45744"/>
                        <a:pt x="75432" y="46200"/>
                        <a:pt x="75360" y="46644"/>
                      </a:cubicBezTo>
                      <a:cubicBezTo>
                        <a:pt x="75432" y="47148"/>
                        <a:pt x="75504" y="47664"/>
                        <a:pt x="75576" y="48168"/>
                      </a:cubicBezTo>
                      <a:cubicBezTo>
                        <a:pt x="75804" y="48732"/>
                        <a:pt x="76020" y="49296"/>
                        <a:pt x="76248" y="49860"/>
                      </a:cubicBezTo>
                      <a:lnTo>
                        <a:pt x="76248" y="49860"/>
                      </a:lnTo>
                      <a:lnTo>
                        <a:pt x="78672" y="51216"/>
                      </a:lnTo>
                      <a:lnTo>
                        <a:pt x="80880" y="52560"/>
                      </a:lnTo>
                      <a:lnTo>
                        <a:pt x="85968" y="54924"/>
                      </a:lnTo>
                      <a:lnTo>
                        <a:pt x="95916" y="59160"/>
                      </a:lnTo>
                      <a:lnTo>
                        <a:pt x="100776" y="61356"/>
                      </a:lnTo>
                      <a:lnTo>
                        <a:pt x="105420" y="63720"/>
                      </a:lnTo>
                      <a:lnTo>
                        <a:pt x="107628" y="65076"/>
                      </a:lnTo>
                      <a:lnTo>
                        <a:pt x="109608" y="66420"/>
                      </a:lnTo>
                      <a:lnTo>
                        <a:pt x="111600" y="67944"/>
                      </a:lnTo>
                      <a:lnTo>
                        <a:pt x="113376" y="69636"/>
                      </a:lnTo>
                      <a:lnTo>
                        <a:pt x="113376" y="69636"/>
                      </a:lnTo>
                      <a:lnTo>
                        <a:pt x="114480" y="70812"/>
                      </a:lnTo>
                      <a:cubicBezTo>
                        <a:pt x="114768" y="71268"/>
                        <a:pt x="115068" y="71712"/>
                        <a:pt x="115356" y="72168"/>
                      </a:cubicBezTo>
                      <a:lnTo>
                        <a:pt x="116244" y="73524"/>
                      </a:lnTo>
                      <a:cubicBezTo>
                        <a:pt x="116460" y="73968"/>
                        <a:pt x="116688" y="74424"/>
                        <a:pt x="116904" y="74868"/>
                      </a:cubicBezTo>
                      <a:cubicBezTo>
                        <a:pt x="117204" y="75828"/>
                        <a:pt x="117492" y="76788"/>
                        <a:pt x="117792" y="77748"/>
                      </a:cubicBezTo>
                      <a:cubicBezTo>
                        <a:pt x="118008" y="78708"/>
                        <a:pt x="118236" y="79656"/>
                        <a:pt x="118452" y="80616"/>
                      </a:cubicBezTo>
                      <a:cubicBezTo>
                        <a:pt x="118524" y="81636"/>
                        <a:pt x="118608" y="82644"/>
                        <a:pt x="118680" y="83664"/>
                      </a:cubicBezTo>
                      <a:cubicBezTo>
                        <a:pt x="118608" y="84732"/>
                        <a:pt x="118524" y="85800"/>
                        <a:pt x="118452" y="86868"/>
                      </a:cubicBezTo>
                      <a:cubicBezTo>
                        <a:pt x="118380" y="87936"/>
                        <a:pt x="118308" y="89016"/>
                        <a:pt x="118236" y="90084"/>
                      </a:cubicBezTo>
                      <a:cubicBezTo>
                        <a:pt x="118092" y="91212"/>
                        <a:pt x="117936" y="92340"/>
                        <a:pt x="117792" y="93468"/>
                      </a:cubicBezTo>
                      <a:cubicBezTo>
                        <a:pt x="117492" y="95664"/>
                        <a:pt x="117204" y="97860"/>
                        <a:pt x="116904" y="100056"/>
                      </a:cubicBezTo>
                      <a:lnTo>
                        <a:pt x="116688" y="103440"/>
                      </a:lnTo>
                      <a:lnTo>
                        <a:pt x="116688" y="106812"/>
                      </a:lnTo>
                      <a:lnTo>
                        <a:pt x="116904" y="110196"/>
                      </a:lnTo>
                      <a:cubicBezTo>
                        <a:pt x="117048" y="111264"/>
                        <a:pt x="117204" y="112344"/>
                        <a:pt x="117348" y="113412"/>
                      </a:cubicBezTo>
                      <a:cubicBezTo>
                        <a:pt x="117720" y="114480"/>
                        <a:pt x="118080" y="115548"/>
                        <a:pt x="118452" y="116616"/>
                      </a:cubicBezTo>
                      <a:cubicBezTo>
                        <a:pt x="118668" y="117180"/>
                        <a:pt x="118896" y="117744"/>
                        <a:pt x="119112" y="118308"/>
                      </a:cubicBezTo>
                      <a:cubicBezTo>
                        <a:pt x="119412" y="118812"/>
                        <a:pt x="119700" y="119328"/>
                        <a:pt x="120000" y="119832"/>
                      </a:cubicBezTo>
                      <a:lnTo>
                        <a:pt x="120000" y="119832"/>
                      </a:lnTo>
                      <a:lnTo>
                        <a:pt x="107844" y="120000"/>
                      </a:lnTo>
                      <a:lnTo>
                        <a:pt x="104976" y="120000"/>
                      </a:lnTo>
                      <a:lnTo>
                        <a:pt x="102324" y="119664"/>
                      </a:lnTo>
                      <a:lnTo>
                        <a:pt x="100116" y="118980"/>
                      </a:lnTo>
                      <a:cubicBezTo>
                        <a:pt x="99888" y="118812"/>
                        <a:pt x="99672" y="118644"/>
                        <a:pt x="99444" y="118476"/>
                      </a:cubicBezTo>
                      <a:cubicBezTo>
                        <a:pt x="99228" y="118248"/>
                        <a:pt x="99000" y="118032"/>
                        <a:pt x="98784" y="117804"/>
                      </a:cubicBezTo>
                      <a:lnTo>
                        <a:pt x="98784" y="117804"/>
                      </a:lnTo>
                      <a:cubicBezTo>
                        <a:pt x="98568" y="117744"/>
                        <a:pt x="98340" y="117696"/>
                        <a:pt x="98124" y="117636"/>
                      </a:cubicBezTo>
                      <a:cubicBezTo>
                        <a:pt x="97980" y="117696"/>
                        <a:pt x="97824" y="117744"/>
                        <a:pt x="97680" y="117804"/>
                      </a:cubicBezTo>
                      <a:cubicBezTo>
                        <a:pt x="97608" y="117912"/>
                        <a:pt x="97536" y="118032"/>
                        <a:pt x="97464" y="118140"/>
                      </a:cubicBezTo>
                      <a:lnTo>
                        <a:pt x="97464" y="118644"/>
                      </a:lnTo>
                      <a:lnTo>
                        <a:pt x="97464" y="119496"/>
                      </a:lnTo>
                      <a:cubicBezTo>
                        <a:pt x="97392" y="119604"/>
                        <a:pt x="97308" y="119724"/>
                        <a:pt x="97236" y="119832"/>
                      </a:cubicBezTo>
                      <a:lnTo>
                        <a:pt x="96792" y="119832"/>
                      </a:lnTo>
                      <a:lnTo>
                        <a:pt x="96792" y="119832"/>
                      </a:lnTo>
                      <a:lnTo>
                        <a:pt x="23868" y="119832"/>
                      </a:lnTo>
                      <a:lnTo>
                        <a:pt x="23868" y="119832"/>
                      </a:lnTo>
                      <a:lnTo>
                        <a:pt x="23868" y="118476"/>
                      </a:lnTo>
                      <a:lnTo>
                        <a:pt x="23868" y="116952"/>
                      </a:lnTo>
                      <a:lnTo>
                        <a:pt x="23868" y="115776"/>
                      </a:lnTo>
                      <a:lnTo>
                        <a:pt x="23652" y="115272"/>
                      </a:lnTo>
                      <a:lnTo>
                        <a:pt x="23208" y="114756"/>
                      </a:lnTo>
                      <a:lnTo>
                        <a:pt x="23208" y="114756"/>
                      </a:lnTo>
                      <a:lnTo>
                        <a:pt x="22320" y="115104"/>
                      </a:lnTo>
                      <a:lnTo>
                        <a:pt x="21876" y="115440"/>
                      </a:lnTo>
                      <a:cubicBezTo>
                        <a:pt x="21732" y="115668"/>
                        <a:pt x="21576" y="115884"/>
                        <a:pt x="21432" y="116112"/>
                      </a:cubicBezTo>
                      <a:cubicBezTo>
                        <a:pt x="21360" y="116340"/>
                        <a:pt x="21288" y="116556"/>
                        <a:pt x="21216" y="116784"/>
                      </a:cubicBezTo>
                      <a:cubicBezTo>
                        <a:pt x="21144" y="117288"/>
                        <a:pt x="21072" y="117804"/>
                        <a:pt x="21000" y="118308"/>
                      </a:cubicBezTo>
                      <a:cubicBezTo>
                        <a:pt x="20856" y="118812"/>
                        <a:pt x="20700" y="119328"/>
                        <a:pt x="20556" y="119832"/>
                      </a:cubicBezTo>
                      <a:lnTo>
                        <a:pt x="20556" y="119832"/>
                      </a:lnTo>
                      <a:lnTo>
                        <a:pt x="0" y="119832"/>
                      </a:lnTo>
                      <a:lnTo>
                        <a:pt x="0" y="119832"/>
                      </a:lnTo>
                      <a:cubicBezTo>
                        <a:pt x="444" y="118992"/>
                        <a:pt x="876" y="118140"/>
                        <a:pt x="1320" y="117300"/>
                      </a:cubicBezTo>
                      <a:cubicBezTo>
                        <a:pt x="1692" y="116400"/>
                        <a:pt x="2064" y="115488"/>
                        <a:pt x="2436" y="114588"/>
                      </a:cubicBezTo>
                      <a:cubicBezTo>
                        <a:pt x="2652" y="113628"/>
                        <a:pt x="2880" y="112680"/>
                        <a:pt x="3096" y="111720"/>
                      </a:cubicBezTo>
                      <a:cubicBezTo>
                        <a:pt x="3240" y="110700"/>
                        <a:pt x="3396" y="109692"/>
                        <a:pt x="3540" y="108672"/>
                      </a:cubicBezTo>
                      <a:lnTo>
                        <a:pt x="3540" y="105468"/>
                      </a:lnTo>
                      <a:lnTo>
                        <a:pt x="3540" y="102252"/>
                      </a:lnTo>
                      <a:cubicBezTo>
                        <a:pt x="3396" y="100056"/>
                        <a:pt x="3240" y="97860"/>
                        <a:pt x="3096" y="95664"/>
                      </a:cubicBezTo>
                      <a:cubicBezTo>
                        <a:pt x="2880" y="93528"/>
                        <a:pt x="2652" y="91380"/>
                        <a:pt x="2436" y="89244"/>
                      </a:cubicBezTo>
                      <a:cubicBezTo>
                        <a:pt x="2292" y="87156"/>
                        <a:pt x="2136" y="85068"/>
                        <a:pt x="1992" y="82980"/>
                      </a:cubicBezTo>
                      <a:lnTo>
                        <a:pt x="1992" y="79944"/>
                      </a:lnTo>
                      <a:lnTo>
                        <a:pt x="2208" y="77244"/>
                      </a:lnTo>
                      <a:cubicBezTo>
                        <a:pt x="2352" y="76344"/>
                        <a:pt x="2508" y="75432"/>
                        <a:pt x="2652" y="74532"/>
                      </a:cubicBezTo>
                      <a:cubicBezTo>
                        <a:pt x="2868" y="73740"/>
                        <a:pt x="3096" y="72960"/>
                        <a:pt x="3312" y="72168"/>
                      </a:cubicBezTo>
                      <a:lnTo>
                        <a:pt x="3312" y="72168"/>
                      </a:lnTo>
                      <a:cubicBezTo>
                        <a:pt x="3528" y="71664"/>
                        <a:pt x="3756" y="71148"/>
                        <a:pt x="3972" y="70644"/>
                      </a:cubicBezTo>
                      <a:cubicBezTo>
                        <a:pt x="4272" y="70200"/>
                        <a:pt x="4560" y="69744"/>
                        <a:pt x="4860" y="69300"/>
                      </a:cubicBezTo>
                      <a:cubicBezTo>
                        <a:pt x="5232" y="68904"/>
                        <a:pt x="5592" y="68508"/>
                        <a:pt x="5964" y="68112"/>
                      </a:cubicBezTo>
                      <a:lnTo>
                        <a:pt x="7296" y="66924"/>
                      </a:lnTo>
                      <a:lnTo>
                        <a:pt x="8616" y="65916"/>
                      </a:lnTo>
                      <a:lnTo>
                        <a:pt x="10164" y="64896"/>
                      </a:lnTo>
                      <a:lnTo>
                        <a:pt x="11712" y="64056"/>
                      </a:lnTo>
                      <a:lnTo>
                        <a:pt x="13476" y="63216"/>
                      </a:lnTo>
                      <a:lnTo>
                        <a:pt x="17232" y="61860"/>
                      </a:lnTo>
                      <a:lnTo>
                        <a:pt x="21216" y="60504"/>
                      </a:lnTo>
                      <a:lnTo>
                        <a:pt x="29172" y="57972"/>
                      </a:lnTo>
                      <a:lnTo>
                        <a:pt x="29172" y="57972"/>
                      </a:lnTo>
                      <a:lnTo>
                        <a:pt x="31380" y="57132"/>
                      </a:lnTo>
                      <a:lnTo>
                        <a:pt x="33588" y="56112"/>
                      </a:lnTo>
                      <a:lnTo>
                        <a:pt x="37572" y="54084"/>
                      </a:lnTo>
                      <a:lnTo>
                        <a:pt x="39564" y="53076"/>
                      </a:lnTo>
                      <a:lnTo>
                        <a:pt x="41772" y="52392"/>
                      </a:lnTo>
                      <a:lnTo>
                        <a:pt x="44196" y="51720"/>
                      </a:lnTo>
                      <a:lnTo>
                        <a:pt x="47076" y="51384"/>
                      </a:lnTo>
                      <a:lnTo>
                        <a:pt x="47076" y="51384"/>
                      </a:lnTo>
                      <a:cubicBezTo>
                        <a:pt x="46704" y="49800"/>
                        <a:pt x="46344" y="48228"/>
                        <a:pt x="45972" y="46644"/>
                      </a:cubicBezTo>
                      <a:cubicBezTo>
                        <a:pt x="45744" y="45912"/>
                        <a:pt x="45528" y="45180"/>
                        <a:pt x="45300" y="44448"/>
                      </a:cubicBezTo>
                      <a:cubicBezTo>
                        <a:pt x="45084" y="43824"/>
                        <a:pt x="44856" y="43212"/>
                        <a:pt x="44640" y="42588"/>
                      </a:cubicBezTo>
                      <a:cubicBezTo>
                        <a:pt x="44268" y="42024"/>
                        <a:pt x="43908" y="41460"/>
                        <a:pt x="43536" y="40896"/>
                      </a:cubicBezTo>
                      <a:lnTo>
                        <a:pt x="42432" y="39216"/>
                      </a:lnTo>
                      <a:lnTo>
                        <a:pt x="40884" y="37860"/>
                      </a:lnTo>
                      <a:lnTo>
                        <a:pt x="39120" y="36672"/>
                      </a:lnTo>
                      <a:lnTo>
                        <a:pt x="39120" y="36672"/>
                      </a:lnTo>
                      <a:cubicBezTo>
                        <a:pt x="38388" y="33684"/>
                        <a:pt x="37644" y="30708"/>
                        <a:pt x="36912" y="27720"/>
                      </a:cubicBezTo>
                      <a:cubicBezTo>
                        <a:pt x="36612" y="26364"/>
                        <a:pt x="36324" y="25020"/>
                        <a:pt x="36024" y="23664"/>
                      </a:cubicBezTo>
                      <a:cubicBezTo>
                        <a:pt x="35952" y="23040"/>
                        <a:pt x="35868" y="22428"/>
                        <a:pt x="35796" y="21804"/>
                      </a:cubicBezTo>
                      <a:lnTo>
                        <a:pt x="35796" y="19944"/>
                      </a:lnTo>
                      <a:lnTo>
                        <a:pt x="35796" y="18084"/>
                      </a:lnTo>
                      <a:cubicBezTo>
                        <a:pt x="35868" y="17520"/>
                        <a:pt x="35952" y="16956"/>
                        <a:pt x="36024" y="16392"/>
                      </a:cubicBezTo>
                      <a:cubicBezTo>
                        <a:pt x="36168" y="15768"/>
                        <a:pt x="36324" y="15156"/>
                        <a:pt x="36468" y="14532"/>
                      </a:cubicBezTo>
                      <a:cubicBezTo>
                        <a:pt x="36684" y="13968"/>
                        <a:pt x="36912" y="13404"/>
                        <a:pt x="37128" y="12840"/>
                      </a:cubicBezTo>
                      <a:cubicBezTo>
                        <a:pt x="37428" y="12276"/>
                        <a:pt x="37716" y="11724"/>
                        <a:pt x="38016" y="11160"/>
                      </a:cubicBezTo>
                      <a:cubicBezTo>
                        <a:pt x="38388" y="10596"/>
                        <a:pt x="38748" y="10032"/>
                        <a:pt x="39120" y="9468"/>
                      </a:cubicBezTo>
                      <a:lnTo>
                        <a:pt x="40668" y="7944"/>
                      </a:lnTo>
                      <a:lnTo>
                        <a:pt x="42432" y="6252"/>
                      </a:lnTo>
                      <a:lnTo>
                        <a:pt x="42432" y="6252"/>
                      </a:lnTo>
                      <a:lnTo>
                        <a:pt x="43320" y="6252"/>
                      </a:lnTo>
                      <a:lnTo>
                        <a:pt x="44196" y="6252"/>
                      </a:lnTo>
                      <a:lnTo>
                        <a:pt x="45528" y="6084"/>
                      </a:lnTo>
                      <a:cubicBezTo>
                        <a:pt x="45972" y="5976"/>
                        <a:pt x="46404" y="5856"/>
                        <a:pt x="46848" y="5748"/>
                      </a:cubicBezTo>
                      <a:lnTo>
                        <a:pt x="47508" y="5748"/>
                      </a:lnTo>
                      <a:lnTo>
                        <a:pt x="48396" y="5748"/>
                      </a:lnTo>
                      <a:lnTo>
                        <a:pt x="48396" y="5748"/>
                      </a:lnTo>
                      <a:cubicBezTo>
                        <a:pt x="48612" y="5580"/>
                        <a:pt x="48840" y="5412"/>
                        <a:pt x="49056" y="5244"/>
                      </a:cubicBezTo>
                      <a:cubicBezTo>
                        <a:pt x="49284" y="5016"/>
                        <a:pt x="49500" y="4788"/>
                        <a:pt x="49728" y="4560"/>
                      </a:cubicBezTo>
                      <a:cubicBezTo>
                        <a:pt x="50016" y="4056"/>
                        <a:pt x="50316" y="3552"/>
                        <a:pt x="50604" y="3048"/>
                      </a:cubicBezTo>
                      <a:cubicBezTo>
                        <a:pt x="50832" y="2544"/>
                        <a:pt x="51048" y="2028"/>
                        <a:pt x="51276" y="1524"/>
                      </a:cubicBezTo>
                      <a:lnTo>
                        <a:pt x="51708" y="840"/>
                      </a:lnTo>
                      <a:lnTo>
                        <a:pt x="52380" y="168"/>
                      </a:lnTo>
                      <a:lnTo>
                        <a:pt x="52380" y="168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23"/>
                <p:cNvSpPr/>
                <p:nvPr/>
              </p:nvSpPr>
              <p:spPr>
                <a:xfrm>
                  <a:off x="4614867" y="4116486"/>
                  <a:ext cx="895992" cy="1251860"/>
                </a:xfrm>
                <a:custGeom>
                  <a:pathLst>
                    <a:path extrusionOk="0" h="120000" w="120000">
                      <a:moveTo>
                        <a:pt x="108145" y="54545"/>
                      </a:moveTo>
                      <a:lnTo>
                        <a:pt x="108145" y="54545"/>
                      </a:lnTo>
                      <a:lnTo>
                        <a:pt x="107903" y="50735"/>
                      </a:lnTo>
                      <a:lnTo>
                        <a:pt x="107661" y="48484"/>
                      </a:lnTo>
                      <a:lnTo>
                        <a:pt x="107177" y="46580"/>
                      </a:lnTo>
                      <a:lnTo>
                        <a:pt x="106209" y="44675"/>
                      </a:lnTo>
                      <a:lnTo>
                        <a:pt x="105725" y="43809"/>
                      </a:lnTo>
                      <a:lnTo>
                        <a:pt x="105000" y="42943"/>
                      </a:lnTo>
                      <a:lnTo>
                        <a:pt x="104274" y="42251"/>
                      </a:lnTo>
                      <a:lnTo>
                        <a:pt x="103306" y="41731"/>
                      </a:lnTo>
                      <a:lnTo>
                        <a:pt x="102096" y="41385"/>
                      </a:lnTo>
                      <a:lnTo>
                        <a:pt x="100887" y="41038"/>
                      </a:lnTo>
                      <a:lnTo>
                        <a:pt x="100887" y="41038"/>
                      </a:lnTo>
                      <a:lnTo>
                        <a:pt x="103306" y="46926"/>
                      </a:lnTo>
                      <a:lnTo>
                        <a:pt x="105483" y="53160"/>
                      </a:lnTo>
                      <a:lnTo>
                        <a:pt x="106451" y="56277"/>
                      </a:lnTo>
                      <a:lnTo>
                        <a:pt x="107177" y="59567"/>
                      </a:lnTo>
                      <a:lnTo>
                        <a:pt x="107661" y="63030"/>
                      </a:lnTo>
                      <a:lnTo>
                        <a:pt x="108145" y="66493"/>
                      </a:lnTo>
                      <a:lnTo>
                        <a:pt x="108145" y="66493"/>
                      </a:lnTo>
                      <a:lnTo>
                        <a:pt x="108387" y="67012"/>
                      </a:lnTo>
                      <a:lnTo>
                        <a:pt x="108870" y="67359"/>
                      </a:lnTo>
                      <a:lnTo>
                        <a:pt x="110322" y="68225"/>
                      </a:lnTo>
                      <a:lnTo>
                        <a:pt x="112258" y="68744"/>
                      </a:lnTo>
                      <a:lnTo>
                        <a:pt x="114193" y="69090"/>
                      </a:lnTo>
                      <a:lnTo>
                        <a:pt x="116129" y="68917"/>
                      </a:lnTo>
                      <a:lnTo>
                        <a:pt x="117096" y="68917"/>
                      </a:lnTo>
                      <a:lnTo>
                        <a:pt x="117822" y="68571"/>
                      </a:lnTo>
                      <a:lnTo>
                        <a:pt x="118548" y="68225"/>
                      </a:lnTo>
                      <a:lnTo>
                        <a:pt x="119032" y="67705"/>
                      </a:lnTo>
                      <a:lnTo>
                        <a:pt x="119516" y="67186"/>
                      </a:lnTo>
                      <a:lnTo>
                        <a:pt x="119758" y="66493"/>
                      </a:lnTo>
                      <a:lnTo>
                        <a:pt x="119758" y="66493"/>
                      </a:lnTo>
                      <a:lnTo>
                        <a:pt x="120000" y="67012"/>
                      </a:lnTo>
                      <a:lnTo>
                        <a:pt x="120000" y="67532"/>
                      </a:lnTo>
                      <a:lnTo>
                        <a:pt x="120000" y="68051"/>
                      </a:lnTo>
                      <a:lnTo>
                        <a:pt x="119758" y="68398"/>
                      </a:lnTo>
                      <a:lnTo>
                        <a:pt x="118790" y="69264"/>
                      </a:lnTo>
                      <a:lnTo>
                        <a:pt x="117580" y="69956"/>
                      </a:lnTo>
                      <a:lnTo>
                        <a:pt x="115887" y="70476"/>
                      </a:lnTo>
                      <a:lnTo>
                        <a:pt x="113951" y="70649"/>
                      </a:lnTo>
                      <a:lnTo>
                        <a:pt x="112258" y="70649"/>
                      </a:lnTo>
                      <a:lnTo>
                        <a:pt x="110322" y="70129"/>
                      </a:lnTo>
                      <a:lnTo>
                        <a:pt x="110322" y="70129"/>
                      </a:lnTo>
                      <a:lnTo>
                        <a:pt x="109596" y="71688"/>
                      </a:lnTo>
                      <a:lnTo>
                        <a:pt x="109354" y="73246"/>
                      </a:lnTo>
                      <a:lnTo>
                        <a:pt x="109354" y="74978"/>
                      </a:lnTo>
                      <a:lnTo>
                        <a:pt x="109596" y="76363"/>
                      </a:lnTo>
                      <a:lnTo>
                        <a:pt x="109596" y="76363"/>
                      </a:lnTo>
                      <a:lnTo>
                        <a:pt x="110080" y="76709"/>
                      </a:lnTo>
                      <a:lnTo>
                        <a:pt x="110806" y="76883"/>
                      </a:lnTo>
                      <a:lnTo>
                        <a:pt x="111532" y="76883"/>
                      </a:lnTo>
                      <a:lnTo>
                        <a:pt x="112258" y="76883"/>
                      </a:lnTo>
                      <a:lnTo>
                        <a:pt x="113951" y="76536"/>
                      </a:lnTo>
                      <a:lnTo>
                        <a:pt x="114435" y="76190"/>
                      </a:lnTo>
                      <a:lnTo>
                        <a:pt x="114677" y="75844"/>
                      </a:lnTo>
                      <a:lnTo>
                        <a:pt x="114677" y="75844"/>
                      </a:lnTo>
                      <a:lnTo>
                        <a:pt x="115161" y="76190"/>
                      </a:lnTo>
                      <a:lnTo>
                        <a:pt x="115161" y="76709"/>
                      </a:lnTo>
                      <a:lnTo>
                        <a:pt x="114919" y="77056"/>
                      </a:lnTo>
                      <a:lnTo>
                        <a:pt x="114193" y="77575"/>
                      </a:lnTo>
                      <a:lnTo>
                        <a:pt x="112741" y="78095"/>
                      </a:lnTo>
                      <a:lnTo>
                        <a:pt x="111048" y="78441"/>
                      </a:lnTo>
                      <a:lnTo>
                        <a:pt x="111048" y="78441"/>
                      </a:lnTo>
                      <a:lnTo>
                        <a:pt x="112016" y="78961"/>
                      </a:lnTo>
                      <a:lnTo>
                        <a:pt x="112983" y="79653"/>
                      </a:lnTo>
                      <a:lnTo>
                        <a:pt x="112983" y="80000"/>
                      </a:lnTo>
                      <a:lnTo>
                        <a:pt x="112741" y="80173"/>
                      </a:lnTo>
                      <a:lnTo>
                        <a:pt x="112016" y="80346"/>
                      </a:lnTo>
                      <a:lnTo>
                        <a:pt x="111048" y="80519"/>
                      </a:lnTo>
                      <a:lnTo>
                        <a:pt x="111048" y="80519"/>
                      </a:lnTo>
                      <a:lnTo>
                        <a:pt x="111048" y="80865"/>
                      </a:lnTo>
                      <a:lnTo>
                        <a:pt x="111532" y="81038"/>
                      </a:lnTo>
                      <a:lnTo>
                        <a:pt x="112500" y="81038"/>
                      </a:lnTo>
                      <a:lnTo>
                        <a:pt x="113709" y="81038"/>
                      </a:lnTo>
                      <a:lnTo>
                        <a:pt x="114677" y="81038"/>
                      </a:lnTo>
                      <a:lnTo>
                        <a:pt x="114677" y="81038"/>
                      </a:lnTo>
                      <a:lnTo>
                        <a:pt x="114435" y="81558"/>
                      </a:lnTo>
                      <a:lnTo>
                        <a:pt x="113709" y="82077"/>
                      </a:lnTo>
                      <a:lnTo>
                        <a:pt x="112983" y="82251"/>
                      </a:lnTo>
                      <a:lnTo>
                        <a:pt x="112016" y="82424"/>
                      </a:lnTo>
                      <a:lnTo>
                        <a:pt x="109838" y="82597"/>
                      </a:lnTo>
                      <a:lnTo>
                        <a:pt x="108870" y="82770"/>
                      </a:lnTo>
                      <a:lnTo>
                        <a:pt x="108145" y="83116"/>
                      </a:lnTo>
                      <a:lnTo>
                        <a:pt x="108145" y="83116"/>
                      </a:lnTo>
                      <a:lnTo>
                        <a:pt x="107661" y="87445"/>
                      </a:lnTo>
                      <a:lnTo>
                        <a:pt x="107177" y="92121"/>
                      </a:lnTo>
                      <a:lnTo>
                        <a:pt x="106935" y="96796"/>
                      </a:lnTo>
                      <a:lnTo>
                        <a:pt x="107177" y="101645"/>
                      </a:lnTo>
                      <a:lnTo>
                        <a:pt x="107419" y="106493"/>
                      </a:lnTo>
                      <a:lnTo>
                        <a:pt x="107903" y="111341"/>
                      </a:lnTo>
                      <a:lnTo>
                        <a:pt x="108629" y="115844"/>
                      </a:lnTo>
                      <a:lnTo>
                        <a:pt x="109596" y="120000"/>
                      </a:lnTo>
                      <a:lnTo>
                        <a:pt x="109596" y="120000"/>
                      </a:lnTo>
                      <a:lnTo>
                        <a:pt x="725" y="120000"/>
                      </a:lnTo>
                      <a:lnTo>
                        <a:pt x="725" y="120000"/>
                      </a:lnTo>
                      <a:lnTo>
                        <a:pt x="1451" y="117056"/>
                      </a:lnTo>
                      <a:lnTo>
                        <a:pt x="2177" y="113766"/>
                      </a:lnTo>
                      <a:lnTo>
                        <a:pt x="2661" y="109956"/>
                      </a:lnTo>
                      <a:lnTo>
                        <a:pt x="3145" y="105974"/>
                      </a:lnTo>
                      <a:lnTo>
                        <a:pt x="3387" y="101645"/>
                      </a:lnTo>
                      <a:lnTo>
                        <a:pt x="3387" y="97316"/>
                      </a:lnTo>
                      <a:lnTo>
                        <a:pt x="3387" y="92987"/>
                      </a:lnTo>
                      <a:lnTo>
                        <a:pt x="2903" y="88831"/>
                      </a:lnTo>
                      <a:lnTo>
                        <a:pt x="2903" y="88831"/>
                      </a:lnTo>
                      <a:lnTo>
                        <a:pt x="2177" y="85367"/>
                      </a:lnTo>
                      <a:lnTo>
                        <a:pt x="1451" y="81731"/>
                      </a:lnTo>
                      <a:lnTo>
                        <a:pt x="483" y="77922"/>
                      </a:lnTo>
                      <a:lnTo>
                        <a:pt x="0" y="74285"/>
                      </a:lnTo>
                      <a:lnTo>
                        <a:pt x="0" y="72380"/>
                      </a:lnTo>
                      <a:lnTo>
                        <a:pt x="0" y="70649"/>
                      </a:lnTo>
                      <a:lnTo>
                        <a:pt x="483" y="68917"/>
                      </a:lnTo>
                      <a:lnTo>
                        <a:pt x="967" y="67186"/>
                      </a:lnTo>
                      <a:lnTo>
                        <a:pt x="1935" y="65627"/>
                      </a:lnTo>
                      <a:lnTo>
                        <a:pt x="3145" y="64242"/>
                      </a:lnTo>
                      <a:lnTo>
                        <a:pt x="4596" y="63030"/>
                      </a:lnTo>
                      <a:lnTo>
                        <a:pt x="6532" y="61818"/>
                      </a:lnTo>
                      <a:lnTo>
                        <a:pt x="6532" y="61818"/>
                      </a:lnTo>
                      <a:lnTo>
                        <a:pt x="7741" y="61298"/>
                      </a:lnTo>
                      <a:lnTo>
                        <a:pt x="8951" y="60952"/>
                      </a:lnTo>
                      <a:lnTo>
                        <a:pt x="12096" y="60432"/>
                      </a:lnTo>
                      <a:lnTo>
                        <a:pt x="18870" y="59740"/>
                      </a:lnTo>
                      <a:lnTo>
                        <a:pt x="18870" y="59740"/>
                      </a:lnTo>
                      <a:lnTo>
                        <a:pt x="17903" y="58701"/>
                      </a:lnTo>
                      <a:lnTo>
                        <a:pt x="16693" y="57835"/>
                      </a:lnTo>
                      <a:lnTo>
                        <a:pt x="15241" y="56969"/>
                      </a:lnTo>
                      <a:lnTo>
                        <a:pt x="14032" y="56103"/>
                      </a:lnTo>
                      <a:lnTo>
                        <a:pt x="13064" y="55064"/>
                      </a:lnTo>
                      <a:lnTo>
                        <a:pt x="12580" y="53852"/>
                      </a:lnTo>
                      <a:lnTo>
                        <a:pt x="12338" y="53333"/>
                      </a:lnTo>
                      <a:lnTo>
                        <a:pt x="12338" y="52640"/>
                      </a:lnTo>
                      <a:lnTo>
                        <a:pt x="12580" y="51774"/>
                      </a:lnTo>
                      <a:lnTo>
                        <a:pt x="13064" y="50909"/>
                      </a:lnTo>
                      <a:lnTo>
                        <a:pt x="13064" y="50909"/>
                      </a:lnTo>
                      <a:lnTo>
                        <a:pt x="14516" y="52987"/>
                      </a:lnTo>
                      <a:lnTo>
                        <a:pt x="15241" y="54025"/>
                      </a:lnTo>
                      <a:lnTo>
                        <a:pt x="15967" y="55064"/>
                      </a:lnTo>
                      <a:lnTo>
                        <a:pt x="16935" y="55930"/>
                      </a:lnTo>
                      <a:lnTo>
                        <a:pt x="18145" y="56623"/>
                      </a:lnTo>
                      <a:lnTo>
                        <a:pt x="19838" y="56969"/>
                      </a:lnTo>
                      <a:lnTo>
                        <a:pt x="21774" y="57142"/>
                      </a:lnTo>
                      <a:lnTo>
                        <a:pt x="21774" y="57142"/>
                      </a:lnTo>
                      <a:lnTo>
                        <a:pt x="21774" y="56623"/>
                      </a:lnTo>
                      <a:lnTo>
                        <a:pt x="21290" y="55930"/>
                      </a:lnTo>
                      <a:lnTo>
                        <a:pt x="19838" y="54545"/>
                      </a:lnTo>
                      <a:lnTo>
                        <a:pt x="18870" y="53679"/>
                      </a:lnTo>
                      <a:lnTo>
                        <a:pt x="18387" y="52813"/>
                      </a:lnTo>
                      <a:lnTo>
                        <a:pt x="17903" y="51601"/>
                      </a:lnTo>
                      <a:lnTo>
                        <a:pt x="18145" y="50389"/>
                      </a:lnTo>
                      <a:lnTo>
                        <a:pt x="18145" y="50389"/>
                      </a:lnTo>
                      <a:lnTo>
                        <a:pt x="18870" y="50735"/>
                      </a:lnTo>
                      <a:lnTo>
                        <a:pt x="19354" y="51255"/>
                      </a:lnTo>
                      <a:lnTo>
                        <a:pt x="20080" y="52640"/>
                      </a:lnTo>
                      <a:lnTo>
                        <a:pt x="20806" y="53852"/>
                      </a:lnTo>
                      <a:lnTo>
                        <a:pt x="21290" y="54545"/>
                      </a:lnTo>
                      <a:lnTo>
                        <a:pt x="21774" y="55064"/>
                      </a:lnTo>
                      <a:lnTo>
                        <a:pt x="21774" y="55064"/>
                      </a:lnTo>
                      <a:lnTo>
                        <a:pt x="22500" y="54372"/>
                      </a:lnTo>
                      <a:lnTo>
                        <a:pt x="22741" y="54372"/>
                      </a:lnTo>
                      <a:lnTo>
                        <a:pt x="22983" y="54372"/>
                      </a:lnTo>
                      <a:lnTo>
                        <a:pt x="23709" y="54545"/>
                      </a:lnTo>
                      <a:lnTo>
                        <a:pt x="24677" y="55064"/>
                      </a:lnTo>
                      <a:lnTo>
                        <a:pt x="24677" y="55064"/>
                      </a:lnTo>
                      <a:lnTo>
                        <a:pt x="23709" y="53679"/>
                      </a:lnTo>
                      <a:lnTo>
                        <a:pt x="23225" y="52294"/>
                      </a:lnTo>
                      <a:lnTo>
                        <a:pt x="22741" y="50909"/>
                      </a:lnTo>
                      <a:lnTo>
                        <a:pt x="22500" y="49523"/>
                      </a:lnTo>
                      <a:lnTo>
                        <a:pt x="22258" y="47965"/>
                      </a:lnTo>
                      <a:lnTo>
                        <a:pt x="22500" y="46406"/>
                      </a:lnTo>
                      <a:lnTo>
                        <a:pt x="22741" y="43116"/>
                      </a:lnTo>
                      <a:lnTo>
                        <a:pt x="23467" y="39826"/>
                      </a:lnTo>
                      <a:lnTo>
                        <a:pt x="24435" y="36363"/>
                      </a:lnTo>
                      <a:lnTo>
                        <a:pt x="25403" y="32900"/>
                      </a:lnTo>
                      <a:lnTo>
                        <a:pt x="26129" y="29610"/>
                      </a:lnTo>
                      <a:lnTo>
                        <a:pt x="26129" y="29610"/>
                      </a:lnTo>
                      <a:lnTo>
                        <a:pt x="25161" y="29783"/>
                      </a:lnTo>
                      <a:lnTo>
                        <a:pt x="24435" y="30303"/>
                      </a:lnTo>
                      <a:lnTo>
                        <a:pt x="23951" y="30822"/>
                      </a:lnTo>
                      <a:lnTo>
                        <a:pt x="23709" y="31515"/>
                      </a:lnTo>
                      <a:lnTo>
                        <a:pt x="22983" y="32900"/>
                      </a:lnTo>
                      <a:lnTo>
                        <a:pt x="22500" y="34285"/>
                      </a:lnTo>
                      <a:lnTo>
                        <a:pt x="22500" y="34285"/>
                      </a:lnTo>
                      <a:lnTo>
                        <a:pt x="22016" y="33419"/>
                      </a:lnTo>
                      <a:lnTo>
                        <a:pt x="22016" y="32554"/>
                      </a:lnTo>
                      <a:lnTo>
                        <a:pt x="22258" y="31688"/>
                      </a:lnTo>
                      <a:lnTo>
                        <a:pt x="22741" y="30822"/>
                      </a:lnTo>
                      <a:lnTo>
                        <a:pt x="23951" y="29264"/>
                      </a:lnTo>
                      <a:lnTo>
                        <a:pt x="25403" y="28051"/>
                      </a:lnTo>
                      <a:lnTo>
                        <a:pt x="25403" y="28051"/>
                      </a:lnTo>
                      <a:lnTo>
                        <a:pt x="27096" y="22337"/>
                      </a:lnTo>
                      <a:lnTo>
                        <a:pt x="28306" y="19567"/>
                      </a:lnTo>
                      <a:lnTo>
                        <a:pt x="29516" y="16796"/>
                      </a:lnTo>
                      <a:lnTo>
                        <a:pt x="30967" y="14372"/>
                      </a:lnTo>
                      <a:lnTo>
                        <a:pt x="32661" y="11948"/>
                      </a:lnTo>
                      <a:lnTo>
                        <a:pt x="34354" y="9696"/>
                      </a:lnTo>
                      <a:lnTo>
                        <a:pt x="36290" y="7619"/>
                      </a:lnTo>
                      <a:lnTo>
                        <a:pt x="38709" y="5887"/>
                      </a:lnTo>
                      <a:lnTo>
                        <a:pt x="41129" y="4155"/>
                      </a:lnTo>
                      <a:lnTo>
                        <a:pt x="44032" y="2770"/>
                      </a:lnTo>
                      <a:lnTo>
                        <a:pt x="46935" y="1558"/>
                      </a:lnTo>
                      <a:lnTo>
                        <a:pt x="50322" y="692"/>
                      </a:lnTo>
                      <a:lnTo>
                        <a:pt x="53951" y="173"/>
                      </a:lnTo>
                      <a:lnTo>
                        <a:pt x="58064" y="0"/>
                      </a:lnTo>
                      <a:lnTo>
                        <a:pt x="62419" y="0"/>
                      </a:lnTo>
                      <a:lnTo>
                        <a:pt x="62419" y="0"/>
                      </a:lnTo>
                      <a:lnTo>
                        <a:pt x="64354" y="173"/>
                      </a:lnTo>
                      <a:lnTo>
                        <a:pt x="66048" y="519"/>
                      </a:lnTo>
                      <a:lnTo>
                        <a:pt x="67741" y="865"/>
                      </a:lnTo>
                      <a:lnTo>
                        <a:pt x="69435" y="1385"/>
                      </a:lnTo>
                      <a:lnTo>
                        <a:pt x="70887" y="1904"/>
                      </a:lnTo>
                      <a:lnTo>
                        <a:pt x="72338" y="2597"/>
                      </a:lnTo>
                      <a:lnTo>
                        <a:pt x="75000" y="4329"/>
                      </a:lnTo>
                      <a:lnTo>
                        <a:pt x="77419" y="6406"/>
                      </a:lnTo>
                      <a:lnTo>
                        <a:pt x="79596" y="8658"/>
                      </a:lnTo>
                      <a:lnTo>
                        <a:pt x="81532" y="11255"/>
                      </a:lnTo>
                      <a:lnTo>
                        <a:pt x="83467" y="14025"/>
                      </a:lnTo>
                      <a:lnTo>
                        <a:pt x="83467" y="14025"/>
                      </a:lnTo>
                      <a:lnTo>
                        <a:pt x="85645" y="17316"/>
                      </a:lnTo>
                      <a:lnTo>
                        <a:pt x="88064" y="20259"/>
                      </a:lnTo>
                      <a:lnTo>
                        <a:pt x="93145" y="26147"/>
                      </a:lnTo>
                      <a:lnTo>
                        <a:pt x="98225" y="31688"/>
                      </a:lnTo>
                      <a:lnTo>
                        <a:pt x="103790" y="37402"/>
                      </a:lnTo>
                      <a:lnTo>
                        <a:pt x="103790" y="37402"/>
                      </a:lnTo>
                      <a:lnTo>
                        <a:pt x="103064" y="36883"/>
                      </a:lnTo>
                      <a:lnTo>
                        <a:pt x="102338" y="36363"/>
                      </a:lnTo>
                      <a:lnTo>
                        <a:pt x="101370" y="34978"/>
                      </a:lnTo>
                      <a:lnTo>
                        <a:pt x="100645" y="34458"/>
                      </a:lnTo>
                      <a:lnTo>
                        <a:pt x="100161" y="33766"/>
                      </a:lnTo>
                      <a:lnTo>
                        <a:pt x="99193" y="33419"/>
                      </a:lnTo>
                      <a:lnTo>
                        <a:pt x="97983" y="33246"/>
                      </a:lnTo>
                      <a:lnTo>
                        <a:pt x="97983" y="33246"/>
                      </a:lnTo>
                      <a:lnTo>
                        <a:pt x="98225" y="34805"/>
                      </a:lnTo>
                      <a:lnTo>
                        <a:pt x="98709" y="36190"/>
                      </a:lnTo>
                      <a:lnTo>
                        <a:pt x="99435" y="37575"/>
                      </a:lnTo>
                      <a:lnTo>
                        <a:pt x="100403" y="38787"/>
                      </a:lnTo>
                      <a:lnTo>
                        <a:pt x="102822" y="40865"/>
                      </a:lnTo>
                      <a:lnTo>
                        <a:pt x="105241" y="42943"/>
                      </a:lnTo>
                      <a:lnTo>
                        <a:pt x="106451" y="44155"/>
                      </a:lnTo>
                      <a:lnTo>
                        <a:pt x="107419" y="45194"/>
                      </a:lnTo>
                      <a:lnTo>
                        <a:pt x="108145" y="46406"/>
                      </a:lnTo>
                      <a:lnTo>
                        <a:pt x="108870" y="47792"/>
                      </a:lnTo>
                      <a:lnTo>
                        <a:pt x="109112" y="49177"/>
                      </a:lnTo>
                      <a:lnTo>
                        <a:pt x="109354" y="50735"/>
                      </a:lnTo>
                      <a:lnTo>
                        <a:pt x="108870" y="52467"/>
                      </a:lnTo>
                      <a:lnTo>
                        <a:pt x="108145" y="54545"/>
                      </a:lnTo>
                      <a:lnTo>
                        <a:pt x="108145" y="54545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6" name="Google Shape;186;p23"/>
              <p:cNvSpPr/>
              <p:nvPr/>
            </p:nvSpPr>
            <p:spPr>
              <a:xfrm>
                <a:off x="838200" y="1692121"/>
                <a:ext cx="2413189" cy="4884105"/>
              </a:xfrm>
              <a:prstGeom prst="rect">
                <a:avLst/>
              </a:prstGeom>
              <a:solidFill>
                <a:srgbClr val="E8EBE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7" name="Google Shape;187;p23"/>
              <p:cNvSpPr txBox="1"/>
              <p:nvPr/>
            </p:nvSpPr>
            <p:spPr>
              <a:xfrm>
                <a:off x="946622" y="1817896"/>
                <a:ext cx="2184776" cy="692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GB" sz="1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CIO’s &amp; </a:t>
                </a:r>
                <a:br>
                  <a:rPr b="1" i="1" lang="en-GB" sz="1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1" i="1" lang="en-GB" sz="15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Productowners</a:t>
                </a:r>
                <a:endParaRPr b="1" i="1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>
                <a:off x="838199" y="4096548"/>
                <a:ext cx="2238328" cy="2478382"/>
              </a:xfrm>
              <a:custGeom>
                <a:pathLst>
                  <a:path extrusionOk="0" h="120000" w="120000">
                    <a:moveTo>
                      <a:pt x="120000" y="119676"/>
                    </a:moveTo>
                    <a:lnTo>
                      <a:pt x="120000" y="119676"/>
                    </a:lnTo>
                    <a:lnTo>
                      <a:pt x="102936" y="119676"/>
                    </a:lnTo>
                    <a:lnTo>
                      <a:pt x="102936" y="119676"/>
                    </a:lnTo>
                    <a:cubicBezTo>
                      <a:pt x="102552" y="119222"/>
                      <a:pt x="102180" y="118767"/>
                      <a:pt x="101796" y="118312"/>
                    </a:cubicBezTo>
                    <a:lnTo>
                      <a:pt x="100668" y="116936"/>
                    </a:lnTo>
                    <a:lnTo>
                      <a:pt x="98772" y="114028"/>
                    </a:lnTo>
                    <a:cubicBezTo>
                      <a:pt x="98388" y="113573"/>
                      <a:pt x="98016" y="113106"/>
                      <a:pt x="97632" y="112651"/>
                    </a:cubicBezTo>
                    <a:lnTo>
                      <a:pt x="96300" y="111287"/>
                    </a:lnTo>
                    <a:lnTo>
                      <a:pt x="94980" y="110258"/>
                    </a:lnTo>
                    <a:cubicBezTo>
                      <a:pt x="94416" y="109971"/>
                      <a:pt x="93840" y="109695"/>
                      <a:pt x="93276" y="109408"/>
                    </a:cubicBezTo>
                    <a:lnTo>
                      <a:pt x="93276" y="109408"/>
                    </a:lnTo>
                    <a:cubicBezTo>
                      <a:pt x="93024" y="111179"/>
                      <a:pt x="92760" y="112939"/>
                      <a:pt x="92508" y="114710"/>
                    </a:cubicBezTo>
                    <a:cubicBezTo>
                      <a:pt x="92388" y="115571"/>
                      <a:pt x="92256" y="116421"/>
                      <a:pt x="92136" y="117283"/>
                    </a:cubicBezTo>
                    <a:cubicBezTo>
                      <a:pt x="91944" y="118085"/>
                      <a:pt x="91752" y="118875"/>
                      <a:pt x="91560" y="119676"/>
                    </a:cubicBezTo>
                    <a:lnTo>
                      <a:pt x="91560" y="119676"/>
                    </a:lnTo>
                    <a:lnTo>
                      <a:pt x="74508" y="119676"/>
                    </a:lnTo>
                    <a:lnTo>
                      <a:pt x="57444" y="119676"/>
                    </a:lnTo>
                    <a:lnTo>
                      <a:pt x="40380" y="119676"/>
                    </a:lnTo>
                    <a:lnTo>
                      <a:pt x="23892" y="119999"/>
                    </a:lnTo>
                    <a:cubicBezTo>
                      <a:pt x="23952" y="118982"/>
                      <a:pt x="24012" y="117953"/>
                      <a:pt x="24072" y="116936"/>
                    </a:cubicBezTo>
                    <a:cubicBezTo>
                      <a:pt x="24132" y="116254"/>
                      <a:pt x="24204" y="115559"/>
                      <a:pt x="24264" y="114877"/>
                    </a:cubicBezTo>
                    <a:cubicBezTo>
                      <a:pt x="24324" y="114195"/>
                      <a:pt x="24396" y="113513"/>
                      <a:pt x="24456" y="112831"/>
                    </a:cubicBezTo>
                    <a:lnTo>
                      <a:pt x="24456" y="110425"/>
                    </a:lnTo>
                    <a:lnTo>
                      <a:pt x="24456" y="110425"/>
                    </a:lnTo>
                    <a:lnTo>
                      <a:pt x="22944" y="111119"/>
                    </a:lnTo>
                    <a:lnTo>
                      <a:pt x="21804" y="111969"/>
                    </a:lnTo>
                    <a:cubicBezTo>
                      <a:pt x="21552" y="112316"/>
                      <a:pt x="21300" y="112651"/>
                      <a:pt x="21048" y="112998"/>
                    </a:cubicBezTo>
                    <a:cubicBezTo>
                      <a:pt x="20796" y="113453"/>
                      <a:pt x="20532" y="113920"/>
                      <a:pt x="20280" y="114375"/>
                    </a:cubicBezTo>
                    <a:cubicBezTo>
                      <a:pt x="19836" y="115284"/>
                      <a:pt x="19404" y="116194"/>
                      <a:pt x="18960" y="117103"/>
                    </a:cubicBezTo>
                    <a:cubicBezTo>
                      <a:pt x="18768" y="117558"/>
                      <a:pt x="18576" y="118025"/>
                      <a:pt x="18384" y="118480"/>
                    </a:cubicBezTo>
                    <a:cubicBezTo>
                      <a:pt x="18132" y="118875"/>
                      <a:pt x="17880" y="119281"/>
                      <a:pt x="17628" y="119676"/>
                    </a:cubicBezTo>
                    <a:lnTo>
                      <a:pt x="17628" y="119676"/>
                    </a:lnTo>
                    <a:lnTo>
                      <a:pt x="0" y="119676"/>
                    </a:lnTo>
                    <a:lnTo>
                      <a:pt x="0" y="119676"/>
                    </a:lnTo>
                    <a:cubicBezTo>
                      <a:pt x="564" y="118480"/>
                      <a:pt x="1140" y="117283"/>
                      <a:pt x="1704" y="116086"/>
                    </a:cubicBezTo>
                    <a:cubicBezTo>
                      <a:pt x="2208" y="114770"/>
                      <a:pt x="2724" y="113465"/>
                      <a:pt x="3228" y="112149"/>
                    </a:cubicBezTo>
                    <a:cubicBezTo>
                      <a:pt x="3672" y="110725"/>
                      <a:pt x="4104" y="109288"/>
                      <a:pt x="4548" y="107864"/>
                    </a:cubicBezTo>
                    <a:cubicBezTo>
                      <a:pt x="4932" y="106440"/>
                      <a:pt x="5304" y="105004"/>
                      <a:pt x="5688" y="103580"/>
                    </a:cubicBezTo>
                    <a:cubicBezTo>
                      <a:pt x="6072" y="102036"/>
                      <a:pt x="6444" y="100504"/>
                      <a:pt x="6828" y="98960"/>
                    </a:cubicBezTo>
                    <a:cubicBezTo>
                      <a:pt x="7080" y="97309"/>
                      <a:pt x="7332" y="95645"/>
                      <a:pt x="7584" y="93994"/>
                    </a:cubicBezTo>
                    <a:cubicBezTo>
                      <a:pt x="7776" y="92342"/>
                      <a:pt x="7956" y="90679"/>
                      <a:pt x="8148" y="89027"/>
                    </a:cubicBezTo>
                    <a:cubicBezTo>
                      <a:pt x="8280" y="87256"/>
                      <a:pt x="8400" y="85497"/>
                      <a:pt x="8532" y="83725"/>
                    </a:cubicBezTo>
                    <a:lnTo>
                      <a:pt x="8532" y="83725"/>
                    </a:lnTo>
                    <a:cubicBezTo>
                      <a:pt x="8652" y="81045"/>
                      <a:pt x="8784" y="78352"/>
                      <a:pt x="8904" y="75671"/>
                    </a:cubicBezTo>
                    <a:cubicBezTo>
                      <a:pt x="9036" y="74415"/>
                      <a:pt x="9156" y="73170"/>
                      <a:pt x="9288" y="71913"/>
                    </a:cubicBezTo>
                    <a:cubicBezTo>
                      <a:pt x="9420" y="70764"/>
                      <a:pt x="9540" y="69628"/>
                      <a:pt x="9672" y="68479"/>
                    </a:cubicBezTo>
                    <a:cubicBezTo>
                      <a:pt x="9924" y="67449"/>
                      <a:pt x="10176" y="66432"/>
                      <a:pt x="10428" y="65403"/>
                    </a:cubicBezTo>
                    <a:cubicBezTo>
                      <a:pt x="10620" y="64948"/>
                      <a:pt x="10800" y="64493"/>
                      <a:pt x="10992" y="64039"/>
                    </a:cubicBezTo>
                    <a:cubicBezTo>
                      <a:pt x="11184" y="63584"/>
                      <a:pt x="11376" y="63117"/>
                      <a:pt x="11568" y="62662"/>
                    </a:cubicBezTo>
                    <a:lnTo>
                      <a:pt x="12324" y="61298"/>
                    </a:lnTo>
                    <a:cubicBezTo>
                      <a:pt x="12576" y="60891"/>
                      <a:pt x="12828" y="60496"/>
                      <a:pt x="13080" y="60089"/>
                    </a:cubicBezTo>
                    <a:cubicBezTo>
                      <a:pt x="13464" y="59754"/>
                      <a:pt x="13836" y="59407"/>
                      <a:pt x="14220" y="59072"/>
                    </a:cubicBezTo>
                    <a:lnTo>
                      <a:pt x="15360" y="58043"/>
                    </a:lnTo>
                    <a:lnTo>
                      <a:pt x="15360" y="58043"/>
                    </a:lnTo>
                    <a:lnTo>
                      <a:pt x="16680" y="57014"/>
                    </a:lnTo>
                    <a:lnTo>
                      <a:pt x="18204" y="56331"/>
                    </a:lnTo>
                    <a:lnTo>
                      <a:pt x="19908" y="55637"/>
                    </a:lnTo>
                    <a:lnTo>
                      <a:pt x="21420" y="54955"/>
                    </a:lnTo>
                    <a:lnTo>
                      <a:pt x="25020" y="54105"/>
                    </a:lnTo>
                    <a:lnTo>
                      <a:pt x="28620" y="53423"/>
                    </a:lnTo>
                    <a:lnTo>
                      <a:pt x="32412" y="52729"/>
                    </a:lnTo>
                    <a:lnTo>
                      <a:pt x="36024" y="51879"/>
                    </a:lnTo>
                    <a:lnTo>
                      <a:pt x="39816" y="50850"/>
                    </a:lnTo>
                    <a:lnTo>
                      <a:pt x="41520" y="50168"/>
                    </a:lnTo>
                    <a:lnTo>
                      <a:pt x="43224" y="49306"/>
                    </a:lnTo>
                    <a:lnTo>
                      <a:pt x="43224" y="49306"/>
                    </a:lnTo>
                    <a:lnTo>
                      <a:pt x="43224" y="48110"/>
                    </a:lnTo>
                    <a:cubicBezTo>
                      <a:pt x="43164" y="47763"/>
                      <a:pt x="43092" y="47427"/>
                      <a:pt x="43032" y="47080"/>
                    </a:cubicBezTo>
                    <a:cubicBezTo>
                      <a:pt x="42972" y="46793"/>
                      <a:pt x="42900" y="46518"/>
                      <a:pt x="42840" y="46231"/>
                    </a:cubicBezTo>
                    <a:cubicBezTo>
                      <a:pt x="42720" y="45943"/>
                      <a:pt x="42588" y="45656"/>
                      <a:pt x="42468" y="45369"/>
                    </a:cubicBezTo>
                    <a:cubicBezTo>
                      <a:pt x="42156" y="44854"/>
                      <a:pt x="41832" y="44340"/>
                      <a:pt x="41520" y="43825"/>
                    </a:cubicBezTo>
                    <a:cubicBezTo>
                      <a:pt x="41388" y="43538"/>
                      <a:pt x="41268" y="43263"/>
                      <a:pt x="41136" y="42975"/>
                    </a:cubicBezTo>
                    <a:cubicBezTo>
                      <a:pt x="41076" y="42688"/>
                      <a:pt x="41004" y="42401"/>
                      <a:pt x="40944" y="42114"/>
                    </a:cubicBezTo>
                    <a:lnTo>
                      <a:pt x="40944" y="42114"/>
                    </a:lnTo>
                    <a:lnTo>
                      <a:pt x="39048" y="41779"/>
                    </a:lnTo>
                    <a:lnTo>
                      <a:pt x="37344" y="41264"/>
                    </a:lnTo>
                    <a:lnTo>
                      <a:pt x="35832" y="40582"/>
                    </a:lnTo>
                    <a:lnTo>
                      <a:pt x="34500" y="39720"/>
                    </a:lnTo>
                    <a:lnTo>
                      <a:pt x="33180" y="38691"/>
                    </a:lnTo>
                    <a:cubicBezTo>
                      <a:pt x="32868" y="38344"/>
                      <a:pt x="32544" y="38009"/>
                      <a:pt x="32232" y="37662"/>
                    </a:cubicBezTo>
                    <a:cubicBezTo>
                      <a:pt x="32040" y="37267"/>
                      <a:pt x="31848" y="36860"/>
                      <a:pt x="31656" y="36465"/>
                    </a:cubicBezTo>
                    <a:cubicBezTo>
                      <a:pt x="31536" y="36118"/>
                      <a:pt x="31404" y="35783"/>
                      <a:pt x="31284" y="35436"/>
                    </a:cubicBezTo>
                    <a:lnTo>
                      <a:pt x="31284" y="35436"/>
                    </a:lnTo>
                    <a:cubicBezTo>
                      <a:pt x="31224" y="35268"/>
                      <a:pt x="31152" y="35089"/>
                      <a:pt x="31092" y="34921"/>
                    </a:cubicBezTo>
                    <a:cubicBezTo>
                      <a:pt x="30960" y="34814"/>
                      <a:pt x="30840" y="34694"/>
                      <a:pt x="30708" y="34586"/>
                    </a:cubicBezTo>
                    <a:lnTo>
                      <a:pt x="29760" y="34072"/>
                    </a:lnTo>
                    <a:lnTo>
                      <a:pt x="28620" y="33724"/>
                    </a:lnTo>
                    <a:cubicBezTo>
                      <a:pt x="28176" y="33617"/>
                      <a:pt x="27744" y="33497"/>
                      <a:pt x="27300" y="33389"/>
                    </a:cubicBezTo>
                    <a:lnTo>
                      <a:pt x="27300" y="33389"/>
                    </a:lnTo>
                    <a:lnTo>
                      <a:pt x="27300" y="30816"/>
                    </a:lnTo>
                    <a:cubicBezTo>
                      <a:pt x="27360" y="30074"/>
                      <a:pt x="27432" y="29332"/>
                      <a:pt x="27492" y="28590"/>
                    </a:cubicBezTo>
                    <a:cubicBezTo>
                      <a:pt x="27684" y="27226"/>
                      <a:pt x="27864" y="25850"/>
                      <a:pt x="28056" y="24485"/>
                    </a:cubicBezTo>
                    <a:lnTo>
                      <a:pt x="28056" y="22427"/>
                    </a:lnTo>
                    <a:lnTo>
                      <a:pt x="28056" y="20369"/>
                    </a:lnTo>
                    <a:cubicBezTo>
                      <a:pt x="27864" y="19686"/>
                      <a:pt x="27684" y="19004"/>
                      <a:pt x="27492" y="18322"/>
                    </a:cubicBezTo>
                    <a:cubicBezTo>
                      <a:pt x="27240" y="17520"/>
                      <a:pt x="26976" y="16718"/>
                      <a:pt x="26724" y="15917"/>
                    </a:cubicBezTo>
                    <a:lnTo>
                      <a:pt x="26724" y="15917"/>
                    </a:lnTo>
                    <a:cubicBezTo>
                      <a:pt x="27228" y="15115"/>
                      <a:pt x="27744" y="14325"/>
                      <a:pt x="28248" y="13523"/>
                    </a:cubicBezTo>
                    <a:cubicBezTo>
                      <a:pt x="28812" y="12721"/>
                      <a:pt x="29388" y="11931"/>
                      <a:pt x="29952" y="11129"/>
                    </a:cubicBezTo>
                    <a:lnTo>
                      <a:pt x="32040" y="8903"/>
                    </a:lnTo>
                    <a:lnTo>
                      <a:pt x="33180" y="7874"/>
                    </a:lnTo>
                    <a:lnTo>
                      <a:pt x="34500" y="6845"/>
                    </a:lnTo>
                    <a:lnTo>
                      <a:pt x="35832" y="5995"/>
                    </a:lnTo>
                    <a:cubicBezTo>
                      <a:pt x="36276" y="5768"/>
                      <a:pt x="36708" y="5529"/>
                      <a:pt x="37152" y="5301"/>
                    </a:cubicBezTo>
                    <a:lnTo>
                      <a:pt x="38676" y="4619"/>
                    </a:lnTo>
                    <a:lnTo>
                      <a:pt x="40188" y="4104"/>
                    </a:lnTo>
                    <a:lnTo>
                      <a:pt x="41712" y="3769"/>
                    </a:lnTo>
                    <a:lnTo>
                      <a:pt x="43416" y="3590"/>
                    </a:lnTo>
                    <a:lnTo>
                      <a:pt x="45312" y="3422"/>
                    </a:lnTo>
                    <a:lnTo>
                      <a:pt x="47208" y="3590"/>
                    </a:lnTo>
                    <a:lnTo>
                      <a:pt x="47208" y="3590"/>
                    </a:lnTo>
                    <a:cubicBezTo>
                      <a:pt x="47520" y="3530"/>
                      <a:pt x="47844" y="3482"/>
                      <a:pt x="48156" y="3422"/>
                    </a:cubicBezTo>
                    <a:cubicBezTo>
                      <a:pt x="48408" y="3315"/>
                      <a:pt x="48660" y="3195"/>
                      <a:pt x="48912" y="3087"/>
                    </a:cubicBezTo>
                    <a:cubicBezTo>
                      <a:pt x="49032" y="2860"/>
                      <a:pt x="49164" y="2620"/>
                      <a:pt x="49284" y="2393"/>
                    </a:cubicBezTo>
                    <a:cubicBezTo>
                      <a:pt x="49476" y="2225"/>
                      <a:pt x="49668" y="2046"/>
                      <a:pt x="49860" y="1878"/>
                    </a:cubicBezTo>
                    <a:cubicBezTo>
                      <a:pt x="49980" y="1651"/>
                      <a:pt x="50112" y="1424"/>
                      <a:pt x="50232" y="1196"/>
                    </a:cubicBezTo>
                    <a:cubicBezTo>
                      <a:pt x="50424" y="1029"/>
                      <a:pt x="50616" y="849"/>
                      <a:pt x="50808" y="682"/>
                    </a:cubicBezTo>
                    <a:cubicBezTo>
                      <a:pt x="51000" y="514"/>
                      <a:pt x="51180" y="335"/>
                      <a:pt x="51372" y="167"/>
                    </a:cubicBezTo>
                    <a:cubicBezTo>
                      <a:pt x="51684" y="107"/>
                      <a:pt x="52008" y="59"/>
                      <a:pt x="52320" y="0"/>
                    </a:cubicBezTo>
                    <a:lnTo>
                      <a:pt x="52320" y="0"/>
                    </a:lnTo>
                    <a:lnTo>
                      <a:pt x="53460" y="0"/>
                    </a:lnTo>
                    <a:cubicBezTo>
                      <a:pt x="53592" y="59"/>
                      <a:pt x="53712" y="107"/>
                      <a:pt x="53844" y="167"/>
                    </a:cubicBezTo>
                    <a:cubicBezTo>
                      <a:pt x="53964" y="227"/>
                      <a:pt x="54096" y="287"/>
                      <a:pt x="54216" y="347"/>
                    </a:cubicBezTo>
                    <a:cubicBezTo>
                      <a:pt x="54276" y="454"/>
                      <a:pt x="54348" y="574"/>
                      <a:pt x="54408" y="682"/>
                    </a:cubicBezTo>
                    <a:cubicBezTo>
                      <a:pt x="54468" y="801"/>
                      <a:pt x="54540" y="909"/>
                      <a:pt x="54600" y="1029"/>
                    </a:cubicBezTo>
                    <a:lnTo>
                      <a:pt x="54600" y="2058"/>
                    </a:lnTo>
                    <a:lnTo>
                      <a:pt x="54600" y="2058"/>
                    </a:lnTo>
                    <a:lnTo>
                      <a:pt x="55164" y="1711"/>
                    </a:lnTo>
                    <a:cubicBezTo>
                      <a:pt x="55356" y="1591"/>
                      <a:pt x="55548" y="1483"/>
                      <a:pt x="55740" y="1364"/>
                    </a:cubicBezTo>
                    <a:lnTo>
                      <a:pt x="57060" y="1196"/>
                    </a:lnTo>
                    <a:lnTo>
                      <a:pt x="58392" y="1364"/>
                    </a:lnTo>
                    <a:lnTo>
                      <a:pt x="59712" y="1711"/>
                    </a:lnTo>
                    <a:lnTo>
                      <a:pt x="60852" y="2573"/>
                    </a:lnTo>
                    <a:lnTo>
                      <a:pt x="61800" y="3590"/>
                    </a:lnTo>
                    <a:cubicBezTo>
                      <a:pt x="62112" y="3997"/>
                      <a:pt x="62436" y="4392"/>
                      <a:pt x="62748" y="4799"/>
                    </a:cubicBezTo>
                    <a:cubicBezTo>
                      <a:pt x="62880" y="5253"/>
                      <a:pt x="63000" y="5708"/>
                      <a:pt x="63132" y="6163"/>
                    </a:cubicBezTo>
                    <a:lnTo>
                      <a:pt x="63132" y="6163"/>
                    </a:lnTo>
                    <a:lnTo>
                      <a:pt x="63696" y="6163"/>
                    </a:lnTo>
                    <a:lnTo>
                      <a:pt x="64080" y="6163"/>
                    </a:lnTo>
                    <a:cubicBezTo>
                      <a:pt x="64332" y="6043"/>
                      <a:pt x="64584" y="5935"/>
                      <a:pt x="64836" y="5816"/>
                    </a:cubicBezTo>
                    <a:cubicBezTo>
                      <a:pt x="65088" y="5756"/>
                      <a:pt x="65340" y="5708"/>
                      <a:pt x="65592" y="5648"/>
                    </a:cubicBezTo>
                    <a:lnTo>
                      <a:pt x="65976" y="5648"/>
                    </a:lnTo>
                    <a:lnTo>
                      <a:pt x="66540" y="5648"/>
                    </a:lnTo>
                    <a:lnTo>
                      <a:pt x="66540" y="5648"/>
                    </a:lnTo>
                    <a:lnTo>
                      <a:pt x="66540" y="6330"/>
                    </a:lnTo>
                    <a:lnTo>
                      <a:pt x="66540" y="6845"/>
                    </a:lnTo>
                    <a:cubicBezTo>
                      <a:pt x="66408" y="7072"/>
                      <a:pt x="66288" y="7300"/>
                      <a:pt x="66156" y="7527"/>
                    </a:cubicBezTo>
                    <a:cubicBezTo>
                      <a:pt x="65964" y="7755"/>
                      <a:pt x="65784" y="7994"/>
                      <a:pt x="65592" y="8221"/>
                    </a:cubicBezTo>
                    <a:cubicBezTo>
                      <a:pt x="65532" y="8389"/>
                      <a:pt x="65460" y="8568"/>
                      <a:pt x="65400" y="8736"/>
                    </a:cubicBezTo>
                    <a:lnTo>
                      <a:pt x="65400" y="9251"/>
                    </a:lnTo>
                    <a:lnTo>
                      <a:pt x="65400" y="9251"/>
                    </a:lnTo>
                    <a:lnTo>
                      <a:pt x="66732" y="10268"/>
                    </a:lnTo>
                    <a:cubicBezTo>
                      <a:pt x="66924" y="10495"/>
                      <a:pt x="67104" y="10735"/>
                      <a:pt x="67296" y="10962"/>
                    </a:cubicBezTo>
                    <a:cubicBezTo>
                      <a:pt x="67428" y="11249"/>
                      <a:pt x="67548" y="11524"/>
                      <a:pt x="67680" y="11812"/>
                    </a:cubicBezTo>
                    <a:lnTo>
                      <a:pt x="67680" y="11812"/>
                    </a:lnTo>
                    <a:lnTo>
                      <a:pt x="68820" y="11129"/>
                    </a:lnTo>
                    <a:lnTo>
                      <a:pt x="69384" y="10782"/>
                    </a:lnTo>
                    <a:cubicBezTo>
                      <a:pt x="69576" y="10615"/>
                      <a:pt x="69756" y="10435"/>
                      <a:pt x="69948" y="10268"/>
                    </a:cubicBezTo>
                    <a:lnTo>
                      <a:pt x="69948" y="10268"/>
                    </a:lnTo>
                    <a:cubicBezTo>
                      <a:pt x="69888" y="10387"/>
                      <a:pt x="69828" y="10495"/>
                      <a:pt x="69768" y="10615"/>
                    </a:cubicBezTo>
                    <a:lnTo>
                      <a:pt x="69768" y="11129"/>
                    </a:lnTo>
                    <a:lnTo>
                      <a:pt x="69948" y="11812"/>
                    </a:lnTo>
                    <a:cubicBezTo>
                      <a:pt x="70080" y="11979"/>
                      <a:pt x="70200" y="12159"/>
                      <a:pt x="70332" y="12326"/>
                    </a:cubicBezTo>
                    <a:cubicBezTo>
                      <a:pt x="70524" y="12554"/>
                      <a:pt x="70704" y="12781"/>
                      <a:pt x="70896" y="13008"/>
                    </a:cubicBezTo>
                    <a:cubicBezTo>
                      <a:pt x="71088" y="13176"/>
                      <a:pt x="71280" y="13355"/>
                      <a:pt x="71472" y="13523"/>
                    </a:cubicBezTo>
                    <a:cubicBezTo>
                      <a:pt x="71592" y="13750"/>
                      <a:pt x="71724" y="13978"/>
                      <a:pt x="71844" y="14205"/>
                    </a:cubicBezTo>
                    <a:cubicBezTo>
                      <a:pt x="71904" y="14492"/>
                      <a:pt x="71976" y="14780"/>
                      <a:pt x="72036" y="15067"/>
                    </a:cubicBezTo>
                    <a:cubicBezTo>
                      <a:pt x="71976" y="15186"/>
                      <a:pt x="71904" y="15294"/>
                      <a:pt x="71844" y="15414"/>
                    </a:cubicBezTo>
                    <a:lnTo>
                      <a:pt x="71664" y="15917"/>
                    </a:lnTo>
                    <a:lnTo>
                      <a:pt x="71664" y="15917"/>
                    </a:lnTo>
                    <a:lnTo>
                      <a:pt x="72984" y="16264"/>
                    </a:lnTo>
                    <a:lnTo>
                      <a:pt x="74316" y="16946"/>
                    </a:lnTo>
                    <a:cubicBezTo>
                      <a:pt x="74700" y="17173"/>
                      <a:pt x="75072" y="17412"/>
                      <a:pt x="75456" y="17640"/>
                    </a:cubicBezTo>
                    <a:cubicBezTo>
                      <a:pt x="75708" y="17927"/>
                      <a:pt x="75960" y="18202"/>
                      <a:pt x="76212" y="18490"/>
                    </a:cubicBezTo>
                    <a:lnTo>
                      <a:pt x="76212" y="18490"/>
                    </a:lnTo>
                    <a:cubicBezTo>
                      <a:pt x="75960" y="19399"/>
                      <a:pt x="75708" y="20321"/>
                      <a:pt x="75456" y="21230"/>
                    </a:cubicBezTo>
                    <a:cubicBezTo>
                      <a:pt x="75264" y="22140"/>
                      <a:pt x="75072" y="23061"/>
                      <a:pt x="74880" y="23971"/>
                    </a:cubicBezTo>
                    <a:cubicBezTo>
                      <a:pt x="74760" y="24940"/>
                      <a:pt x="74628" y="25910"/>
                      <a:pt x="74508" y="26879"/>
                    </a:cubicBezTo>
                    <a:cubicBezTo>
                      <a:pt x="74316" y="27741"/>
                      <a:pt x="74124" y="28590"/>
                      <a:pt x="73932" y="29452"/>
                    </a:cubicBezTo>
                    <a:cubicBezTo>
                      <a:pt x="73812" y="29907"/>
                      <a:pt x="73680" y="30362"/>
                      <a:pt x="73560" y="30816"/>
                    </a:cubicBezTo>
                    <a:cubicBezTo>
                      <a:pt x="73428" y="31211"/>
                      <a:pt x="73308" y="31618"/>
                      <a:pt x="73176" y="32013"/>
                    </a:cubicBezTo>
                    <a:cubicBezTo>
                      <a:pt x="72984" y="32408"/>
                      <a:pt x="72804" y="32815"/>
                      <a:pt x="72612" y="33210"/>
                    </a:cubicBezTo>
                    <a:cubicBezTo>
                      <a:pt x="72360" y="33617"/>
                      <a:pt x="72096" y="34012"/>
                      <a:pt x="71844" y="34419"/>
                    </a:cubicBezTo>
                    <a:cubicBezTo>
                      <a:pt x="71592" y="34754"/>
                      <a:pt x="71340" y="35101"/>
                      <a:pt x="71088" y="35436"/>
                    </a:cubicBezTo>
                    <a:lnTo>
                      <a:pt x="69948" y="36297"/>
                    </a:lnTo>
                    <a:lnTo>
                      <a:pt x="68628" y="37147"/>
                    </a:lnTo>
                    <a:lnTo>
                      <a:pt x="67104" y="38009"/>
                    </a:lnTo>
                    <a:lnTo>
                      <a:pt x="67104" y="38009"/>
                    </a:lnTo>
                    <a:lnTo>
                      <a:pt x="67104" y="39206"/>
                    </a:lnTo>
                    <a:cubicBezTo>
                      <a:pt x="67164" y="39553"/>
                      <a:pt x="67236" y="39888"/>
                      <a:pt x="67296" y="40235"/>
                    </a:cubicBezTo>
                    <a:cubicBezTo>
                      <a:pt x="67356" y="40582"/>
                      <a:pt x="67428" y="40917"/>
                      <a:pt x="67488" y="41264"/>
                    </a:cubicBezTo>
                    <a:cubicBezTo>
                      <a:pt x="67680" y="41551"/>
                      <a:pt x="67860" y="41827"/>
                      <a:pt x="68052" y="42114"/>
                    </a:cubicBezTo>
                    <a:cubicBezTo>
                      <a:pt x="68304" y="42688"/>
                      <a:pt x="68568" y="43251"/>
                      <a:pt x="68820" y="43825"/>
                    </a:cubicBezTo>
                    <a:cubicBezTo>
                      <a:pt x="68940" y="44112"/>
                      <a:pt x="69072" y="44400"/>
                      <a:pt x="69192" y="44687"/>
                    </a:cubicBezTo>
                    <a:cubicBezTo>
                      <a:pt x="69252" y="45034"/>
                      <a:pt x="69324" y="45369"/>
                      <a:pt x="69384" y="45716"/>
                    </a:cubicBezTo>
                    <a:lnTo>
                      <a:pt x="69384" y="45716"/>
                    </a:lnTo>
                    <a:lnTo>
                      <a:pt x="71844" y="46745"/>
                    </a:lnTo>
                    <a:lnTo>
                      <a:pt x="74124" y="47763"/>
                    </a:lnTo>
                    <a:lnTo>
                      <a:pt x="78480" y="49989"/>
                    </a:lnTo>
                    <a:lnTo>
                      <a:pt x="80760" y="51197"/>
                    </a:lnTo>
                    <a:lnTo>
                      <a:pt x="83028" y="52215"/>
                    </a:lnTo>
                    <a:lnTo>
                      <a:pt x="85500" y="53076"/>
                    </a:lnTo>
                    <a:lnTo>
                      <a:pt x="88152" y="53926"/>
                    </a:lnTo>
                    <a:lnTo>
                      <a:pt x="88152" y="53926"/>
                    </a:lnTo>
                    <a:lnTo>
                      <a:pt x="92136" y="54788"/>
                    </a:lnTo>
                    <a:lnTo>
                      <a:pt x="96108" y="55637"/>
                    </a:lnTo>
                    <a:lnTo>
                      <a:pt x="98196" y="55984"/>
                    </a:lnTo>
                    <a:lnTo>
                      <a:pt x="100092" y="56499"/>
                    </a:lnTo>
                    <a:lnTo>
                      <a:pt x="101796" y="57181"/>
                    </a:lnTo>
                    <a:lnTo>
                      <a:pt x="103512" y="58043"/>
                    </a:lnTo>
                    <a:lnTo>
                      <a:pt x="103512" y="58043"/>
                    </a:lnTo>
                    <a:lnTo>
                      <a:pt x="105216" y="59240"/>
                    </a:lnTo>
                    <a:cubicBezTo>
                      <a:pt x="105660" y="59634"/>
                      <a:pt x="106092" y="60041"/>
                      <a:pt x="106536" y="60436"/>
                    </a:cubicBezTo>
                    <a:lnTo>
                      <a:pt x="107868" y="61813"/>
                    </a:lnTo>
                    <a:cubicBezTo>
                      <a:pt x="108180" y="62327"/>
                      <a:pt x="108504" y="62830"/>
                      <a:pt x="108816" y="63344"/>
                    </a:cubicBezTo>
                    <a:cubicBezTo>
                      <a:pt x="109128" y="63919"/>
                      <a:pt x="109452" y="64481"/>
                      <a:pt x="109764" y="65056"/>
                    </a:cubicBezTo>
                    <a:cubicBezTo>
                      <a:pt x="110016" y="65630"/>
                      <a:pt x="110268" y="66193"/>
                      <a:pt x="110520" y="66767"/>
                    </a:cubicBezTo>
                    <a:cubicBezTo>
                      <a:pt x="110712" y="67449"/>
                      <a:pt x="110904" y="68144"/>
                      <a:pt x="111096" y="68826"/>
                    </a:cubicBezTo>
                    <a:cubicBezTo>
                      <a:pt x="111216" y="69448"/>
                      <a:pt x="111348" y="70082"/>
                      <a:pt x="111468" y="70705"/>
                    </a:cubicBezTo>
                    <a:lnTo>
                      <a:pt x="112224" y="75157"/>
                    </a:lnTo>
                    <a:cubicBezTo>
                      <a:pt x="112356" y="76700"/>
                      <a:pt x="112476" y="78244"/>
                      <a:pt x="112608" y="79788"/>
                    </a:cubicBezTo>
                    <a:cubicBezTo>
                      <a:pt x="112800" y="83151"/>
                      <a:pt x="112980" y="86526"/>
                      <a:pt x="113172" y="89889"/>
                    </a:cubicBezTo>
                    <a:lnTo>
                      <a:pt x="113172" y="89889"/>
                    </a:lnTo>
                    <a:cubicBezTo>
                      <a:pt x="113232" y="90511"/>
                      <a:pt x="113304" y="91145"/>
                      <a:pt x="113364" y="91768"/>
                    </a:cubicBezTo>
                    <a:cubicBezTo>
                      <a:pt x="113496" y="92342"/>
                      <a:pt x="113616" y="92905"/>
                      <a:pt x="113748" y="93479"/>
                    </a:cubicBezTo>
                    <a:cubicBezTo>
                      <a:pt x="114060" y="94616"/>
                      <a:pt x="114384" y="95765"/>
                      <a:pt x="114696" y="96902"/>
                    </a:cubicBezTo>
                    <a:cubicBezTo>
                      <a:pt x="115068" y="97931"/>
                      <a:pt x="115452" y="98960"/>
                      <a:pt x="115824" y="99990"/>
                    </a:cubicBezTo>
                    <a:cubicBezTo>
                      <a:pt x="115956" y="100564"/>
                      <a:pt x="116076" y="101126"/>
                      <a:pt x="116208" y="101701"/>
                    </a:cubicBezTo>
                    <a:cubicBezTo>
                      <a:pt x="116340" y="102216"/>
                      <a:pt x="116460" y="102730"/>
                      <a:pt x="116592" y="103245"/>
                    </a:cubicBezTo>
                    <a:lnTo>
                      <a:pt x="116592" y="103245"/>
                    </a:lnTo>
                    <a:lnTo>
                      <a:pt x="116772" y="105471"/>
                    </a:lnTo>
                    <a:cubicBezTo>
                      <a:pt x="116832" y="106153"/>
                      <a:pt x="116904" y="106835"/>
                      <a:pt x="116964" y="107517"/>
                    </a:cubicBezTo>
                    <a:cubicBezTo>
                      <a:pt x="117024" y="108714"/>
                      <a:pt x="117096" y="109923"/>
                      <a:pt x="117156" y="111119"/>
                    </a:cubicBezTo>
                    <a:cubicBezTo>
                      <a:pt x="117288" y="111694"/>
                      <a:pt x="117408" y="112256"/>
                      <a:pt x="117540" y="112831"/>
                    </a:cubicBezTo>
                    <a:cubicBezTo>
                      <a:pt x="117660" y="113405"/>
                      <a:pt x="117792" y="113968"/>
                      <a:pt x="117912" y="114542"/>
                    </a:cubicBezTo>
                    <a:cubicBezTo>
                      <a:pt x="118224" y="115057"/>
                      <a:pt x="118548" y="115571"/>
                      <a:pt x="118860" y="116086"/>
                    </a:cubicBezTo>
                    <a:lnTo>
                      <a:pt x="120000" y="117618"/>
                    </a:lnTo>
                    <a:lnTo>
                      <a:pt x="120000" y="117618"/>
                    </a:lnTo>
                    <a:lnTo>
                      <a:pt x="120000" y="119676"/>
                    </a:lnTo>
                    <a:lnTo>
                      <a:pt x="120000" y="119676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3"/>
            <p:cNvSpPr txBox="1"/>
            <p:nvPr/>
          </p:nvSpPr>
          <p:spPr>
            <a:xfrm>
              <a:off x="1321836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Uitwerken informatiestrategie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3729482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Integreren van informatiestrategie in projectplan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6148456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Uitwerken van informatiemodel op basis van behoeften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3"/>
            <p:cNvSpPr txBox="1"/>
            <p:nvPr/>
          </p:nvSpPr>
          <p:spPr>
            <a:xfrm>
              <a:off x="8555861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Implementeren van semantische afspraken in elektronische diensten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23"/>
          <p:cNvSpPr txBox="1"/>
          <p:nvPr/>
        </p:nvSpPr>
        <p:spPr>
          <a:xfrm>
            <a:off x="912992" y="330048"/>
            <a:ext cx="8185209" cy="913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 wie is OSLO relevant?</a:t>
            </a:r>
            <a:endParaRPr b="1" i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Waar wordt OSLO toegepast?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Description generated with very high confidence" id="200" name="Google Shape;2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9867" y="2039739"/>
            <a:ext cx="7406265" cy="299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